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23.jpeg" ContentType="image/jpe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8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jpeg" ContentType="image/jpeg"/>
  <Override PartName="/ppt/media/image32.png" ContentType="image/png"/>
  <Override PartName="/ppt/media/image33.png" ContentType="image/png"/>
  <Override PartName="/ppt/media/image34.png" ContentType="image/png"/>
  <Override PartName="/ppt/slideLayouts/slideLayout3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0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64;p11"/>
          <p:cNvSpPr/>
          <p:nvPr/>
        </p:nvSpPr>
        <p:spPr>
          <a:xfrm>
            <a:off x="-26640" y="-14760"/>
            <a:ext cx="9196200" cy="5172120"/>
          </a:xfrm>
          <a:prstGeom prst="rect">
            <a:avLst/>
          </a:prstGeom>
          <a:solidFill>
            <a:srgbClr val="cfd8dc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;p2"/>
          <p:cNvSpPr/>
          <p:nvPr/>
        </p:nvSpPr>
        <p:spPr>
          <a:xfrm>
            <a:off x="7337520" y="462996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Google Shape;12;p2"/>
          <p:cNvSpPr/>
          <p:nvPr/>
        </p:nvSpPr>
        <p:spPr>
          <a:xfrm>
            <a:off x="7790400" y="418248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Google Shape;13;p2"/>
          <p:cNvSpPr/>
          <p:nvPr/>
        </p:nvSpPr>
        <p:spPr>
          <a:xfrm>
            <a:off x="8893080" y="3333240"/>
            <a:ext cx="56520" cy="5652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Google Shape;14;p2"/>
          <p:cNvSpPr/>
          <p:nvPr/>
        </p:nvSpPr>
        <p:spPr>
          <a:xfrm>
            <a:off x="8771400" y="492372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Google Shape;15;p2"/>
          <p:cNvSpPr/>
          <p:nvPr/>
        </p:nvSpPr>
        <p:spPr>
          <a:xfrm>
            <a:off x="2386440" y="50796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Google Shape;16;p2"/>
          <p:cNvSpPr/>
          <p:nvPr/>
        </p:nvSpPr>
        <p:spPr>
          <a:xfrm>
            <a:off x="479520" y="270396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Google Shape;17;p2"/>
          <p:cNvSpPr/>
          <p:nvPr/>
        </p:nvSpPr>
        <p:spPr>
          <a:xfrm>
            <a:off x="261720" y="64296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Google Shape;18;p2"/>
          <p:cNvSpPr/>
          <p:nvPr/>
        </p:nvSpPr>
        <p:spPr>
          <a:xfrm>
            <a:off x="507240" y="1080720"/>
            <a:ext cx="191520" cy="19116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Google Shape;19;p2"/>
          <p:cNvSpPr/>
          <p:nvPr/>
        </p:nvSpPr>
        <p:spPr>
          <a:xfrm>
            <a:off x="8313840" y="3625200"/>
            <a:ext cx="143280" cy="14292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Google Shape;20;p2"/>
          <p:cNvSpPr/>
          <p:nvPr/>
        </p:nvSpPr>
        <p:spPr>
          <a:xfrm>
            <a:off x="8883000" y="4186800"/>
            <a:ext cx="143280" cy="14292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Google Shape;21;p2"/>
          <p:cNvSpPr/>
          <p:nvPr/>
        </p:nvSpPr>
        <p:spPr>
          <a:xfrm>
            <a:off x="158400" y="1596600"/>
            <a:ext cx="56520" cy="5652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Google Shape;22;p2"/>
          <p:cNvSpPr/>
          <p:nvPr/>
        </p:nvSpPr>
        <p:spPr>
          <a:xfrm>
            <a:off x="1396440" y="226440"/>
            <a:ext cx="191520" cy="19116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Google Shape;23;p2"/>
          <p:cNvSpPr/>
          <p:nvPr/>
        </p:nvSpPr>
        <p:spPr>
          <a:xfrm>
            <a:off x="617400" y="2000520"/>
            <a:ext cx="56520" cy="5652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Google Shape;24;p2"/>
          <p:cNvSpPr/>
          <p:nvPr/>
        </p:nvSpPr>
        <p:spPr>
          <a:xfrm>
            <a:off x="3425400" y="387720"/>
            <a:ext cx="56520" cy="5652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Google Shape;25;p2"/>
          <p:cNvSpPr/>
          <p:nvPr/>
        </p:nvSpPr>
        <p:spPr>
          <a:xfrm>
            <a:off x="8013960" y="4567680"/>
            <a:ext cx="191520" cy="19116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30;p4" descr=""/>
          <p:cNvPicPr/>
          <p:nvPr/>
        </p:nvPicPr>
        <p:blipFill>
          <a:blip r:embed="rId3"/>
          <a:srcRect l="18" t="0" r="18" b="0"/>
          <a:stretch/>
        </p:blipFill>
        <p:spPr>
          <a:xfrm flipH="1" rot="10800000">
            <a:off x="6120" y="0"/>
            <a:ext cx="9139680" cy="5142600"/>
          </a:xfrm>
          <a:prstGeom prst="rect">
            <a:avLst/>
          </a:prstGeom>
          <a:ln w="0">
            <a:noFill/>
          </a:ln>
        </p:spPr>
      </p:pic>
      <p:grpSp>
        <p:nvGrpSpPr>
          <p:cNvPr id="284" name="Google Shape;32;p4"/>
          <p:cNvGrpSpPr/>
          <p:nvPr/>
        </p:nvGrpSpPr>
        <p:grpSpPr>
          <a:xfrm>
            <a:off x="3839760" y="783000"/>
            <a:ext cx="1463400" cy="841320"/>
            <a:chOff x="3839760" y="783000"/>
            <a:chExt cx="1463400" cy="841320"/>
          </a:xfrm>
        </p:grpSpPr>
        <p:sp>
          <p:nvSpPr>
            <p:cNvPr id="285" name="Google Shape;33;p4"/>
            <p:cNvSpPr/>
            <p:nvPr/>
          </p:nvSpPr>
          <p:spPr>
            <a:xfrm>
              <a:off x="3839760" y="783000"/>
              <a:ext cx="1463400" cy="65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6000" spc="-1" strike="noStrike">
                  <a:solidFill>
                    <a:srgbClr val="0091ea"/>
                  </a:solidFill>
                  <a:latin typeface="Source Sans Pro"/>
                  <a:ea typeface="Source Sans Pro"/>
                </a:rPr>
                <a:t>“</a:t>
              </a:r>
              <a:endParaRPr b="0" lang="en-GB" sz="6000" spc="-1" strike="noStrike">
                <a:latin typeface="Arial"/>
              </a:endParaRPr>
            </a:p>
          </p:txBody>
        </p:sp>
        <p:sp>
          <p:nvSpPr>
            <p:cNvPr id="286" name="Google Shape;34;p4"/>
            <p:cNvSpPr/>
            <p:nvPr/>
          </p:nvSpPr>
          <p:spPr>
            <a:xfrm>
              <a:off x="4163040" y="805680"/>
              <a:ext cx="816840" cy="818640"/>
            </a:xfrm>
            <a:prstGeom prst="ellipse">
              <a:avLst/>
            </a:prstGeom>
            <a:noFill/>
            <a:ln w="9525">
              <a:solidFill>
                <a:srgbClr val="cfd8dc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Google Shape;35;p4"/>
            <p:cNvSpPr/>
            <p:nvPr/>
          </p:nvSpPr>
          <p:spPr>
            <a:xfrm>
              <a:off x="4286520" y="929880"/>
              <a:ext cx="569520" cy="570960"/>
            </a:xfrm>
            <a:prstGeom prst="ellipse">
              <a:avLst/>
            </a:prstGeom>
            <a:noFill/>
            <a:ln w="19050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8" name="Google Shape;36;p4"/>
          <p:cNvSpPr/>
          <p:nvPr/>
        </p:nvSpPr>
        <p:spPr>
          <a:xfrm>
            <a:off x="3750480" y="390240"/>
            <a:ext cx="531000" cy="53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Google Shape;37;p4"/>
          <p:cNvSpPr/>
          <p:nvPr/>
        </p:nvSpPr>
        <p:spPr>
          <a:xfrm rot="10800000">
            <a:off x="4363920" y="435960"/>
            <a:ext cx="208080" cy="36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Google Shape;38;p4"/>
          <p:cNvSpPr/>
          <p:nvPr/>
        </p:nvSpPr>
        <p:spPr>
          <a:xfrm flipH="1" rot="10800000">
            <a:off x="4704120" y="353160"/>
            <a:ext cx="345960" cy="47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www.slidescarnival.com/help-use-presentation-template" TargetMode="External"/><Relationship Id="rId2" Type="http://schemas.openxmlformats.org/officeDocument/2006/relationships/hyperlink" Target="http://creativecommons.org/licenses/by/4.0/" TargetMode="External"/><Relationship Id="rId3" Type="http://schemas.openxmlformats.org/officeDocument/2006/relationships/slideLayout" Target="../slideLayouts/slideLayout7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9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9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fontsquirrel.com/fonts/roboto-slab" TargetMode="External"/><Relationship Id="rId2" Type="http://schemas.openxmlformats.org/officeDocument/2006/relationships/hyperlink" Target="https://www.fontsquirrel.com/fonts/source-sans-pro" TargetMode="External"/><Relationship Id="rId3" Type="http://schemas.openxmlformats.org/officeDocument/2006/relationships/slideLayout" Target="../slideLayouts/slideLayout9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://www.slidescarnival.com/" TargetMode="External"/><Relationship Id="rId2" Type="http://schemas.openxmlformats.org/officeDocument/2006/relationships/hyperlink" Target="http://unsplash.com/" TargetMode="External"/><Relationship Id="rId3" Type="http://schemas.openxmlformats.org/officeDocument/2006/relationships/slideLayout" Target="../slideLayouts/slideLayout9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6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70;p12_1"/>
          <p:cNvSpPr/>
          <p:nvPr/>
        </p:nvSpPr>
        <p:spPr>
          <a:xfrm>
            <a:off x="2980440" y="234360"/>
            <a:ext cx="3127680" cy="9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1" lang="en" sz="1100" spc="-1" strike="noStrike">
                <a:solidFill>
                  <a:srgbClr val="333333"/>
                </a:solidFill>
                <a:latin typeface="Roboto Slab"/>
                <a:ea typeface="Roboto Slab"/>
              </a:rPr>
              <a:t>Badji Mokhtar University – Annaba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1" lang="en" sz="1100" spc="-1" strike="noStrike">
                <a:solidFill>
                  <a:srgbClr val="333333"/>
                </a:solidFill>
                <a:latin typeface="Roboto Slab"/>
                <a:ea typeface="Roboto Slab"/>
              </a:rPr>
              <a:t>Computer Science Department   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1" lang="en" sz="1100" spc="-1" strike="noStrike">
                <a:solidFill>
                  <a:srgbClr val="333333"/>
                </a:solidFill>
                <a:latin typeface="Roboto Slab"/>
                <a:ea typeface="Roboto Slab"/>
              </a:rPr>
              <a:t>Computer Systems and Decision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06" name="Google Shape;70;p12_2"/>
          <p:cNvSpPr/>
          <p:nvPr/>
        </p:nvSpPr>
        <p:spPr>
          <a:xfrm>
            <a:off x="914400" y="1636560"/>
            <a:ext cx="708588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pc="-1" strike="noStrike">
                <a:solidFill>
                  <a:srgbClr val="0091ea"/>
                </a:solidFill>
                <a:latin typeface="Roboto Slab"/>
                <a:ea typeface="Roboto Slab"/>
              </a:rPr>
              <a:t>Classification of flood zones</a:t>
            </a:r>
            <a:br/>
            <a:r>
              <a:rPr b="1" lang="en" sz="2400" spc="-1" strike="noStrike">
                <a:solidFill>
                  <a:srgbClr val="0091ea"/>
                </a:solidFill>
                <a:latin typeface="Roboto Slab"/>
                <a:ea typeface="Roboto Slab"/>
              </a:rPr>
              <a:t>for a decision support system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7929000" y="228600"/>
            <a:ext cx="960480" cy="789120"/>
          </a:xfrm>
          <a:prstGeom prst="rect">
            <a:avLst/>
          </a:prstGeom>
          <a:ln w="0">
            <a:noFill/>
          </a:ln>
        </p:spPr>
      </p:pic>
      <p:sp>
        <p:nvSpPr>
          <p:cNvPr id="408" name="Google Shape;18683;p1"/>
          <p:cNvSpPr/>
          <p:nvPr/>
        </p:nvSpPr>
        <p:spPr>
          <a:xfrm>
            <a:off x="457200" y="3488400"/>
            <a:ext cx="4211280" cy="96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latin typeface="Ubuntu"/>
                <a:ea typeface="Ubuntu"/>
              </a:rPr>
              <a:t>Supervisor :  Hassina Seridi-Bouchelaghem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latin typeface="Ubuntu"/>
                <a:ea typeface="Ubuntu"/>
              </a:rPr>
              <a:t>President :    Legrini Samira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latin typeface="Ubuntu"/>
                <a:ea typeface="Ubuntu"/>
              </a:rPr>
              <a:t>Examiner :    Habes Mohamed Raouf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09" name="Google Shape;18683;p1_0"/>
          <p:cNvSpPr/>
          <p:nvPr/>
        </p:nvSpPr>
        <p:spPr>
          <a:xfrm>
            <a:off x="5245200" y="3488400"/>
            <a:ext cx="42112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highlight>
                  <a:srgbClr val="a2dafd"/>
                </a:highlight>
                <a:latin typeface="Ubuntu"/>
                <a:ea typeface="Ubuntu"/>
              </a:rPr>
              <a:t>Presented By : Hachemane Riad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10" name="Google Shape;171;p23_2"/>
          <p:cNvSpPr/>
          <p:nvPr/>
        </p:nvSpPr>
        <p:spPr>
          <a:xfrm>
            <a:off x="8405280" y="463752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63CFFA3-40D5-47BE-9DE8-B44B731CC6C0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171;p23_4"/>
          <p:cNvSpPr/>
          <p:nvPr/>
        </p:nvSpPr>
        <p:spPr>
          <a:xfrm>
            <a:off x="8405280" y="463752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5B58678-68DC-4A40-84E5-78243D34D765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167;p23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Use charts to explain your ideas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53" name="Google Shape;171;p23_5"/>
          <p:cNvSpPr/>
          <p:nvPr/>
        </p:nvSpPr>
        <p:spPr>
          <a:xfrm>
            <a:off x="8405280" y="463752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847D37B-CBC8-4876-8487-1EA57DDCF1BD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171;p23_6"/>
          <p:cNvSpPr/>
          <p:nvPr/>
        </p:nvSpPr>
        <p:spPr>
          <a:xfrm>
            <a:off x="8405640" y="463896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E594E01-4B3F-4AFC-AE05-CB0807F6B473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75;p13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Instructions for use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56" name="Google Shape;76;p13"/>
          <p:cNvSpPr/>
          <p:nvPr/>
        </p:nvSpPr>
        <p:spPr>
          <a:xfrm>
            <a:off x="786240" y="1164960"/>
            <a:ext cx="3178440" cy="23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EDIT IN GOOGLE SLIDES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Click on the button under the presentation preview that says "Use as Google Slides Theme".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 will get a copy of this document on your Google Drive and will be able to edit, add or delete slides.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 have to be signed in to your Google account.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457" name="Google Shape;77;p13"/>
          <p:cNvSpPr/>
          <p:nvPr/>
        </p:nvSpPr>
        <p:spPr>
          <a:xfrm>
            <a:off x="4395960" y="1164960"/>
            <a:ext cx="3317400" cy="23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EDIT IN POWERPOINT®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Click on the button under the presentation preview that says "Download as PowerPoint template". You will get a .pptx file that you can edit in PowerPoint.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Remember to download and install the fonts used in this presentation (you’ll find the links to the font files needed in the </a:t>
            </a:r>
            <a:r>
              <a:rPr b="0" lang="en" sz="1400" spc="-1" strike="noStrike" u="sng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Presentation design slide</a:t>
            </a: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58" name="Google Shape;78;p13"/>
          <p:cNvSpPr/>
          <p:nvPr/>
        </p:nvSpPr>
        <p:spPr>
          <a:xfrm>
            <a:off x="2246760" y="3767760"/>
            <a:ext cx="628308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" sz="1200" spc="-1" strike="noStrike">
                <a:solidFill>
                  <a:srgbClr val="0053a3"/>
                </a:solidFill>
                <a:latin typeface="Source Sans Pro"/>
                <a:ea typeface="Source Sans Pro"/>
              </a:rPr>
              <a:t>More info on how to use this template at </a:t>
            </a:r>
            <a:r>
              <a:rPr b="1" lang="en" sz="12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1"/>
              </a:rPr>
              <a:t>www.slidescarnival.com/help-use-presentation-template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0053a3"/>
                </a:solidFill>
                <a:latin typeface="Source Sans Pro"/>
                <a:ea typeface="Source Sans Pro"/>
              </a:rPr>
              <a:t>This template is free to use under </a:t>
            </a:r>
            <a:r>
              <a:rPr b="0" lang="en" sz="12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2"/>
              </a:rPr>
              <a:t>Creative Commons Attribution license</a:t>
            </a:r>
            <a:r>
              <a:rPr b="0" lang="en" sz="1200" spc="-1" strike="noStrike">
                <a:solidFill>
                  <a:srgbClr val="0053a3"/>
                </a:solidFill>
                <a:latin typeface="Source Sans Pro"/>
                <a:ea typeface="Source Sans Pro"/>
              </a:rPr>
              <a:t>. You can keep the Credits slide or mention SlidesCarnival and other resources used in a slide footer.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459" name="Google Shape;79;p1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8A60EB4-742E-4F1D-AE1D-AC00E53AE0A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84;p14"/>
          <p:cNvSpPr/>
          <p:nvPr/>
        </p:nvSpPr>
        <p:spPr>
          <a:xfrm>
            <a:off x="5880240" y="2562120"/>
            <a:ext cx="1380600" cy="136440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Google Shape;85;p14"/>
          <p:cNvSpPr/>
          <p:nvPr/>
        </p:nvSpPr>
        <p:spPr>
          <a:xfrm>
            <a:off x="1637640" y="592920"/>
            <a:ext cx="5641200" cy="11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0091ea"/>
                </a:solidFill>
                <a:latin typeface="Roboto Slab"/>
                <a:ea typeface="Roboto Slab"/>
              </a:rPr>
              <a:t>Hello!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62" name="Google Shape;86;p14"/>
          <p:cNvSpPr/>
          <p:nvPr/>
        </p:nvSpPr>
        <p:spPr>
          <a:xfrm>
            <a:off x="1637640" y="1563840"/>
            <a:ext cx="564120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3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 am Jayden Smith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63" name="Google Shape;87;p14"/>
          <p:cNvSpPr/>
          <p:nvPr/>
        </p:nvSpPr>
        <p:spPr>
          <a:xfrm>
            <a:off x="1637640" y="2388240"/>
            <a:ext cx="4108320" cy="24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 am here because I love to give presentations. 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 can find me at: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@username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464" name="Google Shape;88;p14"/>
          <p:cNvSpPr/>
          <p:nvPr/>
        </p:nvSpPr>
        <p:spPr>
          <a:xfrm>
            <a:off x="5969160" y="2639520"/>
            <a:ext cx="1209240" cy="12092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Google Shape;89;p14"/>
          <p:cNvSpPr/>
          <p:nvPr/>
        </p:nvSpPr>
        <p:spPr>
          <a:xfrm>
            <a:off x="6694920" y="3933720"/>
            <a:ext cx="213480" cy="85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Google Shape;90;p14"/>
          <p:cNvSpPr/>
          <p:nvPr/>
        </p:nvSpPr>
        <p:spPr>
          <a:xfrm>
            <a:off x="7059960" y="3727440"/>
            <a:ext cx="393120" cy="52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Google Shape;91;p14"/>
          <p:cNvSpPr/>
          <p:nvPr/>
        </p:nvSpPr>
        <p:spPr>
          <a:xfrm>
            <a:off x="7224120" y="3502080"/>
            <a:ext cx="751320" cy="46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Google Shape;92;p14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80A93E0-A886-4BFC-842C-CD2F564C5CEC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97;p15_0"/>
          <p:cNvSpPr/>
          <p:nvPr/>
        </p:nvSpPr>
        <p:spPr>
          <a:xfrm>
            <a:off x="1546200" y="1754640"/>
            <a:ext cx="5831640" cy="11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cfd8dc"/>
                </a:solidFill>
                <a:latin typeface="Roboto Slab"/>
                <a:ea typeface="Roboto Slab"/>
              </a:rPr>
              <a:t>1.</a:t>
            </a:r>
            <a:endParaRPr b="0" lang="en-GB" sz="6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0091ea"/>
                </a:solidFill>
                <a:latin typeface="Roboto Slab"/>
                <a:ea typeface="Roboto Slab"/>
              </a:rPr>
              <a:t>Transition headline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0" name="Google Shape;98;p15_0"/>
          <p:cNvSpPr/>
          <p:nvPr/>
        </p:nvSpPr>
        <p:spPr>
          <a:xfrm>
            <a:off x="1546200" y="3011400"/>
            <a:ext cx="58316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Let’s start with the first set of slides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471" name="Google Shape;99;p15_0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77FA4ED-9316-4E2C-80B3-F4518F6B0350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104;p16"/>
          <p:cNvSpPr/>
          <p:nvPr/>
        </p:nvSpPr>
        <p:spPr>
          <a:xfrm>
            <a:off x="1215360" y="1723680"/>
            <a:ext cx="6712200" cy="8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i="1" lang="en" sz="3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Quotations are commonly printed as a </a:t>
            </a:r>
            <a:r>
              <a:rPr b="1" i="1" lang="en" sz="36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means of inspiration</a:t>
            </a:r>
            <a:r>
              <a:rPr b="0" i="1" lang="en" sz="3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 and to invoke philosophical thoughts from the reader.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73" name="Google Shape;105;p16"/>
          <p:cNvSpPr/>
          <p:nvPr/>
        </p:nvSpPr>
        <p:spPr>
          <a:xfrm>
            <a:off x="0" y="4749840"/>
            <a:ext cx="914292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24D700A-B4A4-4BCA-B458-F2FF5D66D2C0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110;p17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This is a slide title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75" name="Google Shape;111;p17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7980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Here you have a list of items</a:t>
            </a:r>
            <a:endParaRPr b="0" lang="en-GB" sz="24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And some text</a:t>
            </a:r>
            <a:endParaRPr b="0" lang="en-GB" sz="2400" spc="-1" strike="noStrike"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But remember not to overload your slides with content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Your audience will listen to you or read the content, but won’t do both.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6" name="Google Shape;112;p17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B7E8572-9485-46AE-A412-2B9EF6C6173E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117;p18"/>
          <p:cNvSpPr/>
          <p:nvPr/>
        </p:nvSpPr>
        <p:spPr>
          <a:xfrm>
            <a:off x="5725800" y="909720"/>
            <a:ext cx="1874520" cy="185184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Google Shape;118;p18"/>
          <p:cNvSpPr/>
          <p:nvPr/>
        </p:nvSpPr>
        <p:spPr>
          <a:xfrm>
            <a:off x="533520" y="1252080"/>
            <a:ext cx="4778640" cy="11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0091ea"/>
                </a:solidFill>
                <a:latin typeface="Roboto Slab"/>
                <a:ea typeface="Roboto Slab"/>
              </a:rPr>
              <a:t>Big concept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79" name="Google Shape;119;p18"/>
          <p:cNvSpPr/>
          <p:nvPr/>
        </p:nvSpPr>
        <p:spPr>
          <a:xfrm>
            <a:off x="533520" y="2394360"/>
            <a:ext cx="47786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Bring the attention of your audience over a key concept using icons or illustrations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480" name="Google Shape;120;p18"/>
          <p:cNvSpPr/>
          <p:nvPr/>
        </p:nvSpPr>
        <p:spPr>
          <a:xfrm flipH="1" rot="10800000">
            <a:off x="6805800" y="541800"/>
            <a:ext cx="142560" cy="37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Google Shape;121;p18"/>
          <p:cNvSpPr/>
          <p:nvPr/>
        </p:nvSpPr>
        <p:spPr>
          <a:xfrm flipH="1">
            <a:off x="7450920" y="1182240"/>
            <a:ext cx="336240" cy="12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Google Shape;122;p18"/>
          <p:cNvSpPr/>
          <p:nvPr/>
        </p:nvSpPr>
        <p:spPr>
          <a:xfrm rot="10800000">
            <a:off x="7602120" y="1836000"/>
            <a:ext cx="997200" cy="9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Google Shape;123;p18"/>
          <p:cNvSpPr/>
          <p:nvPr/>
        </p:nvSpPr>
        <p:spPr>
          <a:xfrm>
            <a:off x="5875560" y="1057680"/>
            <a:ext cx="1575000" cy="1555560"/>
          </a:xfrm>
          <a:prstGeom prst="ellipse">
            <a:avLst/>
          </a:prstGeom>
          <a:noFill/>
          <a:ln w="1905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4" name="Google Shape;124;p18"/>
          <p:cNvGrpSpPr/>
          <p:nvPr/>
        </p:nvGrpSpPr>
        <p:grpSpPr>
          <a:xfrm>
            <a:off x="6224400" y="1351800"/>
            <a:ext cx="876960" cy="815040"/>
            <a:chOff x="6224400" y="1351800"/>
            <a:chExt cx="876960" cy="815040"/>
          </a:xfrm>
        </p:grpSpPr>
        <p:sp>
          <p:nvSpPr>
            <p:cNvPr id="485" name="Google Shape;125;p18"/>
            <p:cNvSpPr/>
            <p:nvPr/>
          </p:nvSpPr>
          <p:spPr>
            <a:xfrm>
              <a:off x="6224400" y="1661040"/>
              <a:ext cx="208080" cy="462240"/>
            </a:xfrm>
            <a:custGeom>
              <a:avLst/>
              <a:gdLst/>
              <a:ahLst/>
              <a:rect l="l" t="t" r="r" b="b"/>
              <a:pathLst>
                <a:path w="3922" h="8793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w="19050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Google Shape;126;p18"/>
            <p:cNvSpPr/>
            <p:nvPr/>
          </p:nvSpPr>
          <p:spPr>
            <a:xfrm>
              <a:off x="6449040" y="1351800"/>
              <a:ext cx="652320" cy="815040"/>
            </a:xfrm>
            <a:custGeom>
              <a:avLst/>
              <a:gdLst/>
              <a:ahLst/>
              <a:rect l="l" t="t" r="r" b="b"/>
              <a:pathLst>
                <a:path w="12252" h="15491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w="19050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7" name="Google Shape;127;p18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2A30A88-9998-4399-85DB-AB5FD6D62887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171;p23_1"/>
          <p:cNvSpPr/>
          <p:nvPr/>
        </p:nvSpPr>
        <p:spPr>
          <a:xfrm>
            <a:off x="8405640" y="463896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AE8F96E-5A35-4BA9-B788-E7815175369F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685800" y="969480"/>
            <a:ext cx="7771320" cy="3565800"/>
          </a:xfrm>
          <a:prstGeom prst="rect">
            <a:avLst/>
          </a:prstGeom>
          <a:ln w="0">
            <a:noFill/>
          </a:ln>
        </p:spPr>
      </p:pic>
      <p:sp>
        <p:nvSpPr>
          <p:cNvPr id="413" name="Google Shape;287;p31_4"/>
          <p:cNvSpPr/>
          <p:nvPr/>
        </p:nvSpPr>
        <p:spPr>
          <a:xfrm>
            <a:off x="786240" y="9252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0091ea"/>
                </a:solidFill>
                <a:latin typeface="Roboto Slab"/>
                <a:ea typeface="Roboto Slab"/>
              </a:rPr>
              <a:t>Floods are a deadly threat.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132;p19"/>
          <p:cNvSpPr/>
          <p:nvPr/>
        </p:nvSpPr>
        <p:spPr>
          <a:xfrm>
            <a:off x="786240" y="1200240"/>
            <a:ext cx="3674160" cy="372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White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milk and fresh snow, the color produced by the combination of all the colors of the visible spectrum.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89" name="Google Shape;133;p19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You can also split your content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90" name="Google Shape;134;p19"/>
          <p:cNvSpPr/>
          <p:nvPr/>
        </p:nvSpPr>
        <p:spPr>
          <a:xfrm>
            <a:off x="4682520" y="1200240"/>
            <a:ext cx="3674160" cy="372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Black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ebony and of outer space. It has been the symbolic color of elegance, solemnity and authority.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91" name="Google Shape;135;p19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106873-D85B-47C0-81F9-98D29DB0C7C2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140;p20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In two or three columns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93" name="Google Shape;141;p20"/>
          <p:cNvSpPr/>
          <p:nvPr/>
        </p:nvSpPr>
        <p:spPr>
          <a:xfrm>
            <a:off x="786240" y="1200240"/>
            <a:ext cx="2418840" cy="372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Yellow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gold, butter and ripe lemons. In the spectrum of visible light, yellow is found between green and orange.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4" name="Google Shape;142;p20"/>
          <p:cNvSpPr/>
          <p:nvPr/>
        </p:nvSpPr>
        <p:spPr>
          <a:xfrm>
            <a:off x="3330000" y="1200240"/>
            <a:ext cx="2418840" cy="372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Blue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colour of the clear sky and the deep sea. It is located between violet and green on the optical spectrum.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5" name="Google Shape;143;p20"/>
          <p:cNvSpPr/>
          <p:nvPr/>
        </p:nvSpPr>
        <p:spPr>
          <a:xfrm>
            <a:off x="5873760" y="1200240"/>
            <a:ext cx="2418840" cy="372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blood, and because of this it has historically been associated with sacrifice, danger and courage.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496" name="Google Shape;144;p20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165A8AC-B9B2-40A0-BBA8-349206008E97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149;p21"/>
          <p:cNvSpPr/>
          <p:nvPr/>
        </p:nvSpPr>
        <p:spPr>
          <a:xfrm>
            <a:off x="4738680" y="1668240"/>
            <a:ext cx="2876400" cy="285588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Google Shape;150;p2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A picture is worth a thousand words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99" name="Google Shape;151;p21"/>
          <p:cNvSpPr/>
          <p:nvPr/>
        </p:nvSpPr>
        <p:spPr>
          <a:xfrm>
            <a:off x="786240" y="1504800"/>
            <a:ext cx="3650040" cy="22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A complex idea can be conveyed with just a single still image, namely making it possible to absorb large amounts of data quickly.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0" name="Google Shape;152;p21"/>
          <p:cNvSpPr/>
          <p:nvPr/>
        </p:nvSpPr>
        <p:spPr>
          <a:xfrm>
            <a:off x="4948200" y="1868400"/>
            <a:ext cx="2455560" cy="2455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Google Shape;153;p21"/>
          <p:cNvSpPr/>
          <p:nvPr/>
        </p:nvSpPr>
        <p:spPr>
          <a:xfrm flipH="1" rot="10800000">
            <a:off x="6792840" y="369000"/>
            <a:ext cx="637560" cy="141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Google Shape;154;p21"/>
          <p:cNvSpPr/>
          <p:nvPr/>
        </p:nvSpPr>
        <p:spPr>
          <a:xfrm flipH="1" rot="10800000">
            <a:off x="7194960" y="1516680"/>
            <a:ext cx="1376640" cy="56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Google Shape;155;p21"/>
          <p:cNvSpPr/>
          <p:nvPr/>
        </p:nvSpPr>
        <p:spPr>
          <a:xfrm flipH="1" rot="10800000">
            <a:off x="7068240" y="1171080"/>
            <a:ext cx="715320" cy="80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Google Shape;156;p21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BD049E6-28AC-4E9F-959F-FC5433C09C55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161;p22"/>
          <p:cNvSpPr/>
          <p:nvPr/>
        </p:nvSpPr>
        <p:spPr>
          <a:xfrm>
            <a:off x="387000" y="327600"/>
            <a:ext cx="2571480" cy="2495880"/>
          </a:xfrm>
          <a:prstGeom prst="ellipse">
            <a:avLst/>
          </a:prstGeom>
          <a:noFill/>
          <a:ln w="9525">
            <a:solidFill>
              <a:srgbClr val="eceff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91ea"/>
                </a:solidFill>
                <a:latin typeface="Roboto Slab"/>
                <a:ea typeface="Roboto Slab"/>
              </a:rPr>
              <a:t>Want big impact?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Use big image.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6" name="Google Shape;162;p22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A86FF8F-9B6E-4048-BD1C-F14F1BB0DA78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167;p23_0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Use charts to explain your ideas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08" name="Google Shape;168;p23_0"/>
          <p:cNvSpPr/>
          <p:nvPr/>
        </p:nvSpPr>
        <p:spPr>
          <a:xfrm>
            <a:off x="3058560" y="1383480"/>
            <a:ext cx="2388960" cy="2411280"/>
          </a:xfrm>
          <a:prstGeom prst="ellipse">
            <a:avLst/>
          </a:prstGeom>
          <a:noFill/>
          <a:ln w="9525">
            <a:solidFill>
              <a:srgbClr val="0091e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Gray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09" name="Google Shape;169;p23_0"/>
          <p:cNvSpPr/>
          <p:nvPr/>
        </p:nvSpPr>
        <p:spPr>
          <a:xfrm>
            <a:off x="902520" y="1383480"/>
            <a:ext cx="2388960" cy="2411280"/>
          </a:xfrm>
          <a:prstGeom prst="ellipse">
            <a:avLst/>
          </a:prstGeom>
          <a:noFill/>
          <a:ln w="9525">
            <a:solidFill>
              <a:srgbClr val="0091e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White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10" name="Google Shape;170;p23_0"/>
          <p:cNvSpPr/>
          <p:nvPr/>
        </p:nvSpPr>
        <p:spPr>
          <a:xfrm>
            <a:off x="5248080" y="1383480"/>
            <a:ext cx="2388960" cy="2411280"/>
          </a:xfrm>
          <a:prstGeom prst="ellipse">
            <a:avLst/>
          </a:prstGeom>
          <a:noFill/>
          <a:ln w="9525">
            <a:solidFill>
              <a:srgbClr val="0091e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Black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11" name="Google Shape;171;p23_0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F2B9C24-9C03-4926-ADE6-498972971D43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176;p24"/>
          <p:cNvGrpSpPr/>
          <p:nvPr/>
        </p:nvGrpSpPr>
        <p:grpSpPr>
          <a:xfrm>
            <a:off x="3338280" y="1184760"/>
            <a:ext cx="2466360" cy="3428280"/>
            <a:chOff x="3338280" y="1184760"/>
            <a:chExt cx="2466360" cy="3428280"/>
          </a:xfrm>
        </p:grpSpPr>
        <p:sp>
          <p:nvSpPr>
            <p:cNvPr id="513" name="Google Shape;177;p24"/>
            <p:cNvSpPr/>
            <p:nvPr/>
          </p:nvSpPr>
          <p:spPr>
            <a:xfrm>
              <a:off x="3338280" y="1750680"/>
              <a:ext cx="2396520" cy="1735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Google Shape;178;p24"/>
            <p:cNvSpPr/>
            <p:nvPr/>
          </p:nvSpPr>
          <p:spPr>
            <a:xfrm>
              <a:off x="4282920" y="1184760"/>
              <a:ext cx="1026360" cy="62496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Google Shape;179;p24"/>
            <p:cNvSpPr/>
            <p:nvPr/>
          </p:nvSpPr>
          <p:spPr>
            <a:xfrm>
              <a:off x="5160600" y="1184760"/>
              <a:ext cx="644040" cy="7398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Google Shape;180;p24"/>
            <p:cNvSpPr/>
            <p:nvPr/>
          </p:nvSpPr>
          <p:spPr>
            <a:xfrm>
              <a:off x="3338280" y="1750680"/>
              <a:ext cx="221760" cy="1735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Google Shape;181;p24"/>
            <p:cNvSpPr/>
            <p:nvPr/>
          </p:nvSpPr>
          <p:spPr>
            <a:xfrm>
              <a:off x="3338280" y="1750680"/>
              <a:ext cx="943560" cy="1735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Google Shape;182;p24"/>
            <p:cNvSpPr/>
            <p:nvPr/>
          </p:nvSpPr>
          <p:spPr>
            <a:xfrm>
              <a:off x="3338280" y="1184760"/>
              <a:ext cx="1821240" cy="62496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Google Shape;183;p24"/>
            <p:cNvSpPr/>
            <p:nvPr/>
          </p:nvSpPr>
          <p:spPr>
            <a:xfrm>
              <a:off x="5177520" y="1755720"/>
              <a:ext cx="557280" cy="1684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Google Shape;184;p24"/>
            <p:cNvSpPr/>
            <p:nvPr/>
          </p:nvSpPr>
          <p:spPr>
            <a:xfrm>
              <a:off x="4282920" y="1810800"/>
              <a:ext cx="394560" cy="11376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Google Shape;185;p24"/>
            <p:cNvSpPr/>
            <p:nvPr/>
          </p:nvSpPr>
          <p:spPr>
            <a:xfrm>
              <a:off x="3338280" y="1750680"/>
              <a:ext cx="221760" cy="1735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Google Shape;186;p24"/>
            <p:cNvSpPr/>
            <p:nvPr/>
          </p:nvSpPr>
          <p:spPr>
            <a:xfrm>
              <a:off x="3338280" y="1603800"/>
              <a:ext cx="943560" cy="2059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Google Shape;187;p24"/>
            <p:cNvSpPr/>
            <p:nvPr/>
          </p:nvSpPr>
          <p:spPr>
            <a:xfrm>
              <a:off x="5310000" y="1568520"/>
              <a:ext cx="494640" cy="3556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Google Shape;188;p24"/>
            <p:cNvSpPr/>
            <p:nvPr/>
          </p:nvSpPr>
          <p:spPr>
            <a:xfrm>
              <a:off x="4252680" y="1810800"/>
              <a:ext cx="82080" cy="11376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Google Shape;189;p24"/>
            <p:cNvSpPr/>
            <p:nvPr/>
          </p:nvSpPr>
          <p:spPr>
            <a:xfrm>
              <a:off x="5080680" y="1925640"/>
              <a:ext cx="654120" cy="11062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Google Shape;190;p24"/>
            <p:cNvSpPr/>
            <p:nvPr/>
          </p:nvSpPr>
          <p:spPr>
            <a:xfrm>
              <a:off x="3511080" y="2364480"/>
              <a:ext cx="601200" cy="124596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Google Shape;191;p24"/>
            <p:cNvSpPr/>
            <p:nvPr/>
          </p:nvSpPr>
          <p:spPr>
            <a:xfrm>
              <a:off x="3561120" y="1925640"/>
              <a:ext cx="690840" cy="43776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Google Shape;192;p24"/>
            <p:cNvSpPr/>
            <p:nvPr/>
          </p:nvSpPr>
          <p:spPr>
            <a:xfrm>
              <a:off x="4877640" y="3033000"/>
              <a:ext cx="401400" cy="15800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Google Shape;193;p24"/>
            <p:cNvSpPr/>
            <p:nvPr/>
          </p:nvSpPr>
          <p:spPr>
            <a:xfrm>
              <a:off x="5080680" y="1925640"/>
              <a:ext cx="654120" cy="1188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Google Shape;194;p24"/>
            <p:cNvSpPr/>
            <p:nvPr/>
          </p:nvSpPr>
          <p:spPr>
            <a:xfrm>
              <a:off x="4335840" y="1925640"/>
              <a:ext cx="743760" cy="6922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Google Shape;195;p24"/>
            <p:cNvSpPr/>
            <p:nvPr/>
          </p:nvSpPr>
          <p:spPr>
            <a:xfrm>
              <a:off x="3857040" y="2364480"/>
              <a:ext cx="776880" cy="124596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Google Shape;196;p24"/>
            <p:cNvSpPr/>
            <p:nvPr/>
          </p:nvSpPr>
          <p:spPr>
            <a:xfrm>
              <a:off x="3857040" y="2045160"/>
              <a:ext cx="1222560" cy="15652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Google Shape;197;p24"/>
            <p:cNvSpPr/>
            <p:nvPr/>
          </p:nvSpPr>
          <p:spPr>
            <a:xfrm>
              <a:off x="3378240" y="1925640"/>
              <a:ext cx="733680" cy="6224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Google Shape;198;p24"/>
            <p:cNvSpPr/>
            <p:nvPr/>
          </p:nvSpPr>
          <p:spPr>
            <a:xfrm>
              <a:off x="5080680" y="1925640"/>
              <a:ext cx="654120" cy="6199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Google Shape;199;p24"/>
            <p:cNvSpPr/>
            <p:nvPr/>
          </p:nvSpPr>
          <p:spPr>
            <a:xfrm>
              <a:off x="4113360" y="1925640"/>
              <a:ext cx="520920" cy="6922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Google Shape;200;p24"/>
            <p:cNvSpPr/>
            <p:nvPr/>
          </p:nvSpPr>
          <p:spPr>
            <a:xfrm>
              <a:off x="3843720" y="3033000"/>
              <a:ext cx="1235880" cy="9640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Google Shape;201;p24"/>
            <p:cNvSpPr/>
            <p:nvPr/>
          </p:nvSpPr>
          <p:spPr>
            <a:xfrm>
              <a:off x="4256280" y="3033000"/>
              <a:ext cx="823320" cy="15800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Google Shape;202;p24"/>
            <p:cNvSpPr/>
            <p:nvPr/>
          </p:nvSpPr>
          <p:spPr>
            <a:xfrm>
              <a:off x="5080680" y="2546640"/>
              <a:ext cx="644040" cy="9266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Google Shape;203;p24"/>
            <p:cNvSpPr/>
            <p:nvPr/>
          </p:nvSpPr>
          <p:spPr>
            <a:xfrm>
              <a:off x="4282920" y="1755720"/>
              <a:ext cx="1026360" cy="1684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Google Shape;204;p24"/>
            <p:cNvSpPr/>
            <p:nvPr/>
          </p:nvSpPr>
          <p:spPr>
            <a:xfrm>
              <a:off x="4678560" y="1925640"/>
              <a:ext cx="497520" cy="1188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1" name="Google Shape;205;p24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Or diagrams to explain complex ideas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2" name="Google Shape;206;p24"/>
          <p:cNvSpPr/>
          <p:nvPr/>
        </p:nvSpPr>
        <p:spPr>
          <a:xfrm>
            <a:off x="0" y="1928880"/>
            <a:ext cx="9142920" cy="3213720"/>
          </a:xfrm>
          <a:prstGeom prst="rect">
            <a:avLst/>
          </a:prstGeom>
          <a:solidFill>
            <a:srgbClr val="0091ea">
              <a:alpha val="3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Google Shape;207;p24"/>
          <p:cNvSpPr/>
          <p:nvPr/>
        </p:nvSpPr>
        <p:spPr>
          <a:xfrm>
            <a:off x="786240" y="2368440"/>
            <a:ext cx="2104200" cy="242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Roboto Slab"/>
                <a:ea typeface="Roboto Slab"/>
              </a:rPr>
              <a:t>Example text.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Lorem ipsum dolor sit amet, consectetur adipiscing elit. Nam venenatis nisi at nisl tempor, et luctus diam lobortis. Nulla sit amet metus consequat velit iaculis tempor.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44" name="Google Shape;208;p24"/>
          <p:cNvSpPr/>
          <p:nvPr/>
        </p:nvSpPr>
        <p:spPr>
          <a:xfrm>
            <a:off x="6286680" y="2368440"/>
            <a:ext cx="2104200" cy="242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Roboto Slab"/>
                <a:ea typeface="Roboto Slab"/>
              </a:rPr>
              <a:t>Example text.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Lorem ipsum dolor sit amet, consectetur adipiscing elit. Nam venenatis nisi at nisl tempor, et luctus diam lobortis. Nulla sit amet metus consequat velit iaculis tempor.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45" name="Google Shape;209;p24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4D8FE3E-BA9A-4243-8AD6-D7C8084C41DD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214;p25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And tables to compare data</a:t>
            </a:r>
            <a:endParaRPr b="0" lang="en-GB" sz="2000" spc="-1" strike="noStrike">
              <a:latin typeface="Arial"/>
            </a:endParaRPr>
          </a:p>
        </p:txBody>
      </p:sp>
      <p:graphicFrame>
        <p:nvGraphicFramePr>
          <p:cNvPr id="547" name="Google Shape;215;p25"/>
          <p:cNvGraphicFramePr/>
          <p:nvPr/>
        </p:nvGraphicFramePr>
        <p:xfrm>
          <a:off x="952560" y="1564560"/>
          <a:ext cx="7238520" cy="2003400"/>
        </p:xfrm>
        <a:graphic>
          <a:graphicData uri="http://schemas.openxmlformats.org/drawingml/2006/table">
            <a:tbl>
              <a:tblPr/>
              <a:tblGrid>
                <a:gridCol w="1809720"/>
                <a:gridCol w="1809720"/>
                <a:gridCol w="1809720"/>
                <a:gridCol w="1809720"/>
              </a:tblGrid>
              <a:tr h="500760">
                <a:tc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18720">
                      <a:solidFill>
                        <a:srgbClr val="607d8b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A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18720">
                      <a:solidFill>
                        <a:srgbClr val="607d8b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B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18720">
                      <a:solidFill>
                        <a:srgbClr val="607d8b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C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18720">
                      <a:solidFill>
                        <a:srgbClr val="607d8b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076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Yellow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10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20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7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50076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Blue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30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15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10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14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Orange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5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24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16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</a:tr>
            </a:tbl>
          </a:graphicData>
        </a:graphic>
      </p:graphicFrame>
      <p:sp>
        <p:nvSpPr>
          <p:cNvPr id="548" name="Google Shape;216;p25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6835251-F21F-4AE0-A927-A00EB1E63EAF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221;p26"/>
          <p:cNvSpPr/>
          <p:nvPr/>
        </p:nvSpPr>
        <p:spPr>
          <a:xfrm>
            <a:off x="514800" y="942480"/>
            <a:ext cx="8170560" cy="3891600"/>
          </a:xfrm>
          <a:custGeom>
            <a:avLst/>
            <a:gdLst/>
            <a:ahLst/>
            <a:rect l="l" t="t" r="r" b="b"/>
            <a:pathLst>
              <a:path w="285750" h="136125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Google Shape;222;p26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Maps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51" name="Google Shape;223;p26"/>
          <p:cNvSpPr/>
          <p:nvPr/>
        </p:nvSpPr>
        <p:spPr>
          <a:xfrm>
            <a:off x="2031120" y="1811520"/>
            <a:ext cx="700920" cy="2016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our office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552" name="Google Shape;224;p26"/>
          <p:cNvGrpSpPr/>
          <p:nvPr/>
        </p:nvGrpSpPr>
        <p:grpSpPr>
          <a:xfrm>
            <a:off x="1099800" y="2152800"/>
            <a:ext cx="174960" cy="179280"/>
            <a:chOff x="1099800" y="2152800"/>
            <a:chExt cx="174960" cy="179280"/>
          </a:xfrm>
        </p:grpSpPr>
        <p:sp>
          <p:nvSpPr>
            <p:cNvPr id="553" name="Google Shape;225;p26"/>
            <p:cNvSpPr/>
            <p:nvPr/>
          </p:nvSpPr>
          <p:spPr>
            <a:xfrm>
              <a:off x="1099800" y="2152800"/>
              <a:ext cx="174960" cy="17928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Google Shape;226;p26"/>
            <p:cNvSpPr/>
            <p:nvPr/>
          </p:nvSpPr>
          <p:spPr>
            <a:xfrm>
              <a:off x="1134720" y="2188800"/>
              <a:ext cx="104400" cy="107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5" name="Google Shape;227;p26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EF9587F-2FD8-41C5-B9CC-A025E56A82EB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grpSp>
        <p:nvGrpSpPr>
          <p:cNvPr id="556" name="Google Shape;228;p26"/>
          <p:cNvGrpSpPr/>
          <p:nvPr/>
        </p:nvGrpSpPr>
        <p:grpSpPr>
          <a:xfrm>
            <a:off x="2829960" y="3767400"/>
            <a:ext cx="174960" cy="179280"/>
            <a:chOff x="2829960" y="3767400"/>
            <a:chExt cx="174960" cy="179280"/>
          </a:xfrm>
        </p:grpSpPr>
        <p:sp>
          <p:nvSpPr>
            <p:cNvPr id="557" name="Google Shape;229;p26"/>
            <p:cNvSpPr/>
            <p:nvPr/>
          </p:nvSpPr>
          <p:spPr>
            <a:xfrm>
              <a:off x="2829960" y="3767400"/>
              <a:ext cx="174960" cy="17928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Google Shape;230;p26"/>
            <p:cNvSpPr/>
            <p:nvPr/>
          </p:nvSpPr>
          <p:spPr>
            <a:xfrm>
              <a:off x="2864880" y="3803400"/>
              <a:ext cx="104400" cy="107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9" name="Google Shape;231;p26"/>
          <p:cNvGrpSpPr/>
          <p:nvPr/>
        </p:nvGrpSpPr>
        <p:grpSpPr>
          <a:xfrm>
            <a:off x="3854520" y="1972440"/>
            <a:ext cx="174960" cy="179280"/>
            <a:chOff x="3854520" y="1972440"/>
            <a:chExt cx="174960" cy="179280"/>
          </a:xfrm>
        </p:grpSpPr>
        <p:sp>
          <p:nvSpPr>
            <p:cNvPr id="560" name="Google Shape;232;p26"/>
            <p:cNvSpPr/>
            <p:nvPr/>
          </p:nvSpPr>
          <p:spPr>
            <a:xfrm>
              <a:off x="3854520" y="1972440"/>
              <a:ext cx="174960" cy="17928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Google Shape;233;p26"/>
            <p:cNvSpPr/>
            <p:nvPr/>
          </p:nvSpPr>
          <p:spPr>
            <a:xfrm>
              <a:off x="3889440" y="2008440"/>
              <a:ext cx="104400" cy="107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2" name="Google Shape;234;p26"/>
          <p:cNvGrpSpPr/>
          <p:nvPr/>
        </p:nvGrpSpPr>
        <p:grpSpPr>
          <a:xfrm>
            <a:off x="4596840" y="4117320"/>
            <a:ext cx="174960" cy="179280"/>
            <a:chOff x="4596840" y="4117320"/>
            <a:chExt cx="174960" cy="179280"/>
          </a:xfrm>
        </p:grpSpPr>
        <p:sp>
          <p:nvSpPr>
            <p:cNvPr id="563" name="Google Shape;235;p26"/>
            <p:cNvSpPr/>
            <p:nvPr/>
          </p:nvSpPr>
          <p:spPr>
            <a:xfrm>
              <a:off x="4596840" y="4117320"/>
              <a:ext cx="174960" cy="17928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Google Shape;236;p26"/>
            <p:cNvSpPr/>
            <p:nvPr/>
          </p:nvSpPr>
          <p:spPr>
            <a:xfrm>
              <a:off x="4632120" y="4153320"/>
              <a:ext cx="104400" cy="107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5" name="Google Shape;237;p26"/>
          <p:cNvGrpSpPr/>
          <p:nvPr/>
        </p:nvGrpSpPr>
        <p:grpSpPr>
          <a:xfrm>
            <a:off x="6737400" y="2481480"/>
            <a:ext cx="174960" cy="179280"/>
            <a:chOff x="6737400" y="2481480"/>
            <a:chExt cx="174960" cy="179280"/>
          </a:xfrm>
        </p:grpSpPr>
        <p:sp>
          <p:nvSpPr>
            <p:cNvPr id="566" name="Google Shape;238;p26"/>
            <p:cNvSpPr/>
            <p:nvPr/>
          </p:nvSpPr>
          <p:spPr>
            <a:xfrm>
              <a:off x="6737400" y="2481480"/>
              <a:ext cx="174960" cy="17928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Google Shape;239;p26"/>
            <p:cNvSpPr/>
            <p:nvPr/>
          </p:nvSpPr>
          <p:spPr>
            <a:xfrm>
              <a:off x="6772680" y="2517480"/>
              <a:ext cx="104400" cy="107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8" name="Google Shape;240;p26"/>
          <p:cNvGrpSpPr/>
          <p:nvPr/>
        </p:nvGrpSpPr>
        <p:grpSpPr>
          <a:xfrm>
            <a:off x="7364520" y="4117320"/>
            <a:ext cx="174960" cy="179280"/>
            <a:chOff x="7364520" y="4117320"/>
            <a:chExt cx="174960" cy="179280"/>
          </a:xfrm>
        </p:grpSpPr>
        <p:sp>
          <p:nvSpPr>
            <p:cNvPr id="569" name="Google Shape;241;p26"/>
            <p:cNvSpPr/>
            <p:nvPr/>
          </p:nvSpPr>
          <p:spPr>
            <a:xfrm>
              <a:off x="7364520" y="4117320"/>
              <a:ext cx="174960" cy="17928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Google Shape;242;p26"/>
            <p:cNvSpPr/>
            <p:nvPr/>
          </p:nvSpPr>
          <p:spPr>
            <a:xfrm>
              <a:off x="7399440" y="4153320"/>
              <a:ext cx="104400" cy="1072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247;p27_0"/>
          <p:cNvSpPr/>
          <p:nvPr/>
        </p:nvSpPr>
        <p:spPr>
          <a:xfrm>
            <a:off x="685800" y="1735920"/>
            <a:ext cx="7771320" cy="11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9600" spc="-1" strike="noStrike">
                <a:solidFill>
                  <a:srgbClr val="0091ea"/>
                </a:solidFill>
                <a:latin typeface="Roboto Slab"/>
                <a:ea typeface="Roboto Slab"/>
              </a:rPr>
              <a:t>89,526,124</a:t>
            </a:r>
            <a:endParaRPr b="0" lang="en-GB" sz="9600" spc="-1" strike="noStrike">
              <a:latin typeface="Arial"/>
            </a:endParaRPr>
          </a:p>
        </p:txBody>
      </p:sp>
      <p:sp>
        <p:nvSpPr>
          <p:cNvPr id="572" name="Google Shape;248;p27_0"/>
          <p:cNvSpPr/>
          <p:nvPr/>
        </p:nvSpPr>
        <p:spPr>
          <a:xfrm>
            <a:off x="685800" y="2840040"/>
            <a:ext cx="777132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Whoa! That’s a big number, aren’t you proud?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573" name="Google Shape;249;p27_0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1F8FB43-477B-4F87-9EAF-04DF5E62CF6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254;p28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Presentation design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75" name="Google Shape;255;p28"/>
          <p:cNvSpPr/>
          <p:nvPr/>
        </p:nvSpPr>
        <p:spPr>
          <a:xfrm>
            <a:off x="786240" y="1200240"/>
            <a:ext cx="7464960" cy="26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This presentations uses the following typographies and colors:</a:t>
            </a:r>
            <a:endParaRPr b="0" lang="en-GB" sz="1400" spc="-1" strike="noStrike">
              <a:latin typeface="Arial"/>
            </a:endParaRPr>
          </a:p>
          <a:p>
            <a:pPr marL="457200" indent="-316440">
              <a:lnSpc>
                <a:spcPct val="115000"/>
              </a:lnSpc>
              <a:buClr>
                <a:srgbClr val="cfd8dc"/>
              </a:buClr>
              <a:buFont typeface="Source Sans Pro"/>
              <a:buChar char="◎"/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Titles: </a:t>
            </a: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Roboto Slab</a:t>
            </a:r>
            <a:endParaRPr b="0" lang="en-GB" sz="1400" spc="-1" strike="noStrike">
              <a:latin typeface="Arial"/>
            </a:endParaRPr>
          </a:p>
          <a:p>
            <a:pPr marL="457200" indent="-316440">
              <a:lnSpc>
                <a:spcPct val="115000"/>
              </a:lnSpc>
              <a:buClr>
                <a:srgbClr val="cfd8dc"/>
              </a:buClr>
              <a:buFont typeface="Source Sans Pro"/>
              <a:buChar char="◎"/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Body copy: </a:t>
            </a: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Source Sans Pro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Download for free at: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1"/>
              </a:rPr>
              <a:t>https://www.fontsquirrel.com/fonts/roboto-slab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2"/>
              </a:rPr>
              <a:t>https://www.fontsquirrel.com/fonts/source-sans-pro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76" name="Google Shape;256;p28"/>
          <p:cNvSpPr/>
          <p:nvPr/>
        </p:nvSpPr>
        <p:spPr>
          <a:xfrm>
            <a:off x="3146760" y="4185360"/>
            <a:ext cx="515916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2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577" name="Google Shape;257;p28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2A0A109-2721-4FDE-81BA-C0720931F02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287;p3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Our Objectives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15" name="Google Shape;288;p31"/>
          <p:cNvSpPr/>
          <p:nvPr/>
        </p:nvSpPr>
        <p:spPr>
          <a:xfrm>
            <a:off x="1443600" y="1575000"/>
            <a:ext cx="721404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Compare the classification capability of  machine learning methods in  flood susceptibility.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416" name="Google Shape;294;p31"/>
          <p:cNvGrpSpPr/>
          <p:nvPr/>
        </p:nvGrpSpPr>
        <p:grpSpPr>
          <a:xfrm>
            <a:off x="939600" y="1739520"/>
            <a:ext cx="379800" cy="448560"/>
            <a:chOff x="939600" y="1739520"/>
            <a:chExt cx="379800" cy="448560"/>
          </a:xfrm>
        </p:grpSpPr>
        <p:sp>
          <p:nvSpPr>
            <p:cNvPr id="417" name="Google Shape;295;p31"/>
            <p:cNvSpPr/>
            <p:nvPr/>
          </p:nvSpPr>
          <p:spPr>
            <a:xfrm>
              <a:off x="939600" y="1739520"/>
              <a:ext cx="379800" cy="448560"/>
            </a:xfrm>
            <a:custGeom>
              <a:avLst/>
              <a:gdLst/>
              <a:ahLst/>
              <a:rect l="l" t="t" r="r" b="b"/>
              <a:pathLst>
                <a:path w="14468" h="15539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Google Shape;296;p31"/>
            <p:cNvSpPr/>
            <p:nvPr/>
          </p:nvSpPr>
          <p:spPr>
            <a:xfrm>
              <a:off x="1032120" y="1990440"/>
              <a:ext cx="194040" cy="360"/>
            </a:xfrm>
            <a:custGeom>
              <a:avLst/>
              <a:gdLst/>
              <a:ahLst/>
              <a:rect l="l" t="t" r="r" b="b"/>
              <a:pathLst>
                <a:path w="7405" h="1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Google Shape;297;p31"/>
            <p:cNvSpPr/>
            <p:nvPr/>
          </p:nvSpPr>
          <p:spPr>
            <a:xfrm>
              <a:off x="1145520" y="2083680"/>
              <a:ext cx="31320" cy="3420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Google Shape;298;p31"/>
            <p:cNvSpPr/>
            <p:nvPr/>
          </p:nvSpPr>
          <p:spPr>
            <a:xfrm>
              <a:off x="1081440" y="2016000"/>
              <a:ext cx="56160" cy="60840"/>
            </a:xfrm>
            <a:custGeom>
              <a:avLst/>
              <a:gdLst/>
              <a:ahLst/>
              <a:rect l="l" t="t" r="r" b="b"/>
              <a:pathLst>
                <a:path w="2168" h="2144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Google Shape;299;p31"/>
            <p:cNvSpPr/>
            <p:nvPr/>
          </p:nvSpPr>
          <p:spPr>
            <a:xfrm>
              <a:off x="1101240" y="2125800"/>
              <a:ext cx="23760" cy="26640"/>
            </a:xfrm>
            <a:custGeom>
              <a:avLst/>
              <a:gdLst/>
              <a:ahLst/>
              <a:rect l="l" t="t" r="r" b="b"/>
              <a:pathLst>
                <a:path w="951" h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Google Shape;300;p31"/>
            <p:cNvSpPr/>
            <p:nvPr/>
          </p:nvSpPr>
          <p:spPr>
            <a:xfrm>
              <a:off x="1132200" y="1940760"/>
              <a:ext cx="24480" cy="26280"/>
            </a:xfrm>
            <a:custGeom>
              <a:avLst/>
              <a:gdLst/>
              <a:ahLst/>
              <a:rect l="l" t="t" r="r" b="b"/>
              <a:pathLst>
                <a:path w="975" h="951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Google Shape;301;p31"/>
            <p:cNvSpPr/>
            <p:nvPr/>
          </p:nvSpPr>
          <p:spPr>
            <a:xfrm>
              <a:off x="1097640" y="1807560"/>
              <a:ext cx="63720" cy="360"/>
            </a:xfrm>
            <a:custGeom>
              <a:avLst/>
              <a:gdLst/>
              <a:ahLst/>
              <a:rect l="l" t="t" r="r" b="b"/>
              <a:pathLst>
                <a:path w="2437" h="1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Google Shape;302;p31"/>
            <p:cNvSpPr/>
            <p:nvPr/>
          </p:nvSpPr>
          <p:spPr>
            <a:xfrm>
              <a:off x="1101240" y="1886400"/>
              <a:ext cx="31320" cy="3420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5" name="Google Shape;306;p31"/>
          <p:cNvGrpSpPr/>
          <p:nvPr/>
        </p:nvGrpSpPr>
        <p:grpSpPr>
          <a:xfrm>
            <a:off x="950400" y="2994840"/>
            <a:ext cx="349920" cy="503640"/>
            <a:chOff x="950400" y="2994840"/>
            <a:chExt cx="349920" cy="503640"/>
          </a:xfrm>
        </p:grpSpPr>
        <p:sp>
          <p:nvSpPr>
            <p:cNvPr id="426" name="Google Shape;307;p31"/>
            <p:cNvSpPr/>
            <p:nvPr/>
          </p:nvSpPr>
          <p:spPr>
            <a:xfrm>
              <a:off x="1055880" y="3435480"/>
              <a:ext cx="138240" cy="2628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Google Shape;308;p31"/>
            <p:cNvSpPr/>
            <p:nvPr/>
          </p:nvSpPr>
          <p:spPr>
            <a:xfrm>
              <a:off x="1055880" y="3406320"/>
              <a:ext cx="138240" cy="2628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Google Shape;309;p31"/>
            <p:cNvSpPr/>
            <p:nvPr/>
          </p:nvSpPr>
          <p:spPr>
            <a:xfrm>
              <a:off x="1055880" y="3463200"/>
              <a:ext cx="138240" cy="3528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Google Shape;310;p31"/>
            <p:cNvSpPr/>
            <p:nvPr/>
          </p:nvSpPr>
          <p:spPr>
            <a:xfrm>
              <a:off x="1041120" y="3169800"/>
              <a:ext cx="46800" cy="20556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Google Shape;311;p31"/>
            <p:cNvSpPr/>
            <p:nvPr/>
          </p:nvSpPr>
          <p:spPr>
            <a:xfrm>
              <a:off x="950400" y="2994840"/>
              <a:ext cx="349920" cy="38052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Google Shape;312;p31"/>
            <p:cNvSpPr/>
            <p:nvPr/>
          </p:nvSpPr>
          <p:spPr>
            <a:xfrm>
              <a:off x="1162080" y="3169800"/>
              <a:ext cx="46800" cy="20556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Google Shape;313;p31"/>
            <p:cNvSpPr/>
            <p:nvPr/>
          </p:nvSpPr>
          <p:spPr>
            <a:xfrm>
              <a:off x="1063800" y="3161880"/>
              <a:ext cx="121680" cy="2268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Google Shape;314;p31"/>
            <p:cNvSpPr/>
            <p:nvPr/>
          </p:nvSpPr>
          <p:spPr>
            <a:xfrm>
              <a:off x="1055880" y="3379320"/>
              <a:ext cx="13824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4" name="Google Shape;338;p31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DE17282-91FC-4550-B4F4-FEC6497CA7A8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435" name="Google Shape;288;p31_1"/>
          <p:cNvSpPr/>
          <p:nvPr/>
        </p:nvSpPr>
        <p:spPr>
          <a:xfrm>
            <a:off x="1472040" y="2863080"/>
            <a:ext cx="721404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Assess the possibility that there is more insight  to uncover from datasets through decomposition with clustering.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262;p29"/>
          <p:cNvSpPr/>
          <p:nvPr/>
        </p:nvSpPr>
        <p:spPr>
          <a:xfrm>
            <a:off x="1973160" y="800280"/>
            <a:ext cx="5276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0091ea"/>
                </a:solidFill>
                <a:latin typeface="Roboto Slab"/>
                <a:ea typeface="Roboto Slab"/>
              </a:rPr>
              <a:t>89,526,124$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579" name="Google Shape;263;p29"/>
          <p:cNvSpPr/>
          <p:nvPr/>
        </p:nvSpPr>
        <p:spPr>
          <a:xfrm>
            <a:off x="1973160" y="1373040"/>
            <a:ext cx="5276880" cy="4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That’s a lot of money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0" name="Google Shape;264;p29"/>
          <p:cNvSpPr/>
          <p:nvPr/>
        </p:nvSpPr>
        <p:spPr>
          <a:xfrm>
            <a:off x="1973160" y="3429360"/>
            <a:ext cx="5276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0091ea"/>
                </a:solidFill>
                <a:latin typeface="Roboto Slab"/>
                <a:ea typeface="Roboto Slab"/>
              </a:rPr>
              <a:t>100%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581" name="Google Shape;265;p29"/>
          <p:cNvSpPr/>
          <p:nvPr/>
        </p:nvSpPr>
        <p:spPr>
          <a:xfrm>
            <a:off x="1973160" y="4002120"/>
            <a:ext cx="5276880" cy="4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Total success!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2" name="Google Shape;266;p29"/>
          <p:cNvSpPr/>
          <p:nvPr/>
        </p:nvSpPr>
        <p:spPr>
          <a:xfrm>
            <a:off x="1973160" y="2115000"/>
            <a:ext cx="5276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0091ea"/>
                </a:solidFill>
                <a:latin typeface="Roboto Slab"/>
                <a:ea typeface="Roboto Slab"/>
              </a:rPr>
              <a:t>185,244 users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583" name="Google Shape;267;p29"/>
          <p:cNvSpPr/>
          <p:nvPr/>
        </p:nvSpPr>
        <p:spPr>
          <a:xfrm>
            <a:off x="1973160" y="2687760"/>
            <a:ext cx="5276880" cy="4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And a lot of users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4" name="Google Shape;268;p29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EEF2166-15F6-40BD-A127-2A158EA675EF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273;p30"/>
          <p:cNvSpPr/>
          <p:nvPr/>
        </p:nvSpPr>
        <p:spPr>
          <a:xfrm>
            <a:off x="839880" y="1316880"/>
            <a:ext cx="1865520" cy="184464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Google Shape;274;p30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Our process is easy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87" name="Google Shape;275;p30"/>
          <p:cNvSpPr/>
          <p:nvPr/>
        </p:nvSpPr>
        <p:spPr>
          <a:xfrm>
            <a:off x="1003680" y="1478880"/>
            <a:ext cx="1537200" cy="1520280"/>
          </a:xfrm>
          <a:prstGeom prst="ellipse">
            <a:avLst/>
          </a:pr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first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8" name="Google Shape;276;p30"/>
          <p:cNvSpPr/>
          <p:nvPr/>
        </p:nvSpPr>
        <p:spPr>
          <a:xfrm>
            <a:off x="3065760" y="2386080"/>
            <a:ext cx="2001600" cy="197964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Google Shape;277;p30"/>
          <p:cNvSpPr/>
          <p:nvPr/>
        </p:nvSpPr>
        <p:spPr>
          <a:xfrm>
            <a:off x="3241800" y="2560320"/>
            <a:ext cx="1649880" cy="1631880"/>
          </a:xfrm>
          <a:prstGeom prst="ellipse">
            <a:avLst/>
          </a:prstGeom>
          <a:noFill/>
          <a:ln w="2857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second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0" name="Google Shape;278;p30"/>
          <p:cNvSpPr/>
          <p:nvPr/>
        </p:nvSpPr>
        <p:spPr>
          <a:xfrm>
            <a:off x="5147280" y="624960"/>
            <a:ext cx="2210400" cy="218556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Google Shape;279;p30"/>
          <p:cNvSpPr/>
          <p:nvPr/>
        </p:nvSpPr>
        <p:spPr>
          <a:xfrm>
            <a:off x="5341320" y="817200"/>
            <a:ext cx="1821600" cy="1801440"/>
          </a:xfrm>
          <a:prstGeom prst="ellipse">
            <a:avLst/>
          </a:prstGeom>
          <a:noFill/>
          <a:ln w="7620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last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2" name="Google Shape;280;p30"/>
          <p:cNvSpPr/>
          <p:nvPr/>
        </p:nvSpPr>
        <p:spPr>
          <a:xfrm>
            <a:off x="2480040" y="2565720"/>
            <a:ext cx="817920" cy="49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Google Shape;281;p30"/>
          <p:cNvSpPr/>
          <p:nvPr/>
        </p:nvSpPr>
        <p:spPr>
          <a:xfrm flipH="1" rot="10800000">
            <a:off x="4746600" y="2198880"/>
            <a:ext cx="716400" cy="70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Google Shape;282;p30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BEA3B41-AEA7-401F-8B11-3C19AF947EA5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287;p31_0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Let’s review some concepts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6" name="Google Shape;288;p31_0"/>
          <p:cNvSpPr/>
          <p:nvPr/>
        </p:nvSpPr>
        <p:spPr>
          <a:xfrm>
            <a:off x="786240" y="1542960"/>
            <a:ext cx="2418840" cy="11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Yellow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gold, butter and ripe lemons. In the spectrum of visible light, yellow is found between green and orange.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97" name="Google Shape;289;p31_0"/>
          <p:cNvSpPr/>
          <p:nvPr/>
        </p:nvSpPr>
        <p:spPr>
          <a:xfrm>
            <a:off x="3330000" y="1542960"/>
            <a:ext cx="2418840" cy="11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Blue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colour of the clear sky and the deep sea. It is located between violet and green on the optical spectrum.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98" name="Google Shape;290;p31_0"/>
          <p:cNvSpPr/>
          <p:nvPr/>
        </p:nvSpPr>
        <p:spPr>
          <a:xfrm>
            <a:off x="5873760" y="1542960"/>
            <a:ext cx="2418840" cy="11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blood, and because of this it has historically been associated with sacrifice, danger and courage.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599" name="Google Shape;291;p31_0"/>
          <p:cNvSpPr/>
          <p:nvPr/>
        </p:nvSpPr>
        <p:spPr>
          <a:xfrm>
            <a:off x="786240" y="3200400"/>
            <a:ext cx="2418840" cy="110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Yellow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gold, butter and ripe lemons. In the spectrum of visible light, yellow is found between green and orange.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00" name="Google Shape;292;p31_0"/>
          <p:cNvSpPr/>
          <p:nvPr/>
        </p:nvSpPr>
        <p:spPr>
          <a:xfrm>
            <a:off x="3330000" y="3200400"/>
            <a:ext cx="2418840" cy="110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Blue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colour of the clear sky and the deep sea. It is located between violet and green on the optical spectrum.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01" name="Google Shape;293;p31_0"/>
          <p:cNvSpPr/>
          <p:nvPr/>
        </p:nvSpPr>
        <p:spPr>
          <a:xfrm>
            <a:off x="5873760" y="3200400"/>
            <a:ext cx="2418840" cy="110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blood, and because of this it has historically been associated with sacrifice, danger and courage.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  <p:grpSp>
        <p:nvGrpSpPr>
          <p:cNvPr id="602" name="Google Shape;294;p31_0"/>
          <p:cNvGrpSpPr/>
          <p:nvPr/>
        </p:nvGrpSpPr>
        <p:grpSpPr>
          <a:xfrm>
            <a:off x="867600" y="1347840"/>
            <a:ext cx="250200" cy="243720"/>
            <a:chOff x="867600" y="1347840"/>
            <a:chExt cx="250200" cy="243720"/>
          </a:xfrm>
        </p:grpSpPr>
        <p:sp>
          <p:nvSpPr>
            <p:cNvPr id="603" name="Google Shape;295;p31_0"/>
            <p:cNvSpPr/>
            <p:nvPr/>
          </p:nvSpPr>
          <p:spPr>
            <a:xfrm>
              <a:off x="867600" y="1347840"/>
              <a:ext cx="250200" cy="243720"/>
            </a:xfrm>
            <a:custGeom>
              <a:avLst/>
              <a:gdLst/>
              <a:ahLst/>
              <a:rect l="l" t="t" r="r" b="b"/>
              <a:pathLst>
                <a:path w="14468" h="15539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Google Shape;296;p31_0"/>
            <p:cNvSpPr/>
            <p:nvPr/>
          </p:nvSpPr>
          <p:spPr>
            <a:xfrm>
              <a:off x="928800" y="1484280"/>
              <a:ext cx="127440" cy="360"/>
            </a:xfrm>
            <a:custGeom>
              <a:avLst/>
              <a:gdLst/>
              <a:ahLst/>
              <a:rect l="l" t="t" r="r" b="b"/>
              <a:pathLst>
                <a:path w="7405" h="1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Google Shape;297;p31_0"/>
            <p:cNvSpPr/>
            <p:nvPr/>
          </p:nvSpPr>
          <p:spPr>
            <a:xfrm>
              <a:off x="1003320" y="1535040"/>
              <a:ext cx="20520" cy="1836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Google Shape;298;p31_0"/>
            <p:cNvSpPr/>
            <p:nvPr/>
          </p:nvSpPr>
          <p:spPr>
            <a:xfrm>
              <a:off x="961200" y="1498320"/>
              <a:ext cx="36720" cy="32760"/>
            </a:xfrm>
            <a:custGeom>
              <a:avLst/>
              <a:gdLst/>
              <a:ahLst/>
              <a:rect l="l" t="t" r="r" b="b"/>
              <a:pathLst>
                <a:path w="2168" h="2144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Google Shape;299;p31_0"/>
            <p:cNvSpPr/>
            <p:nvPr/>
          </p:nvSpPr>
          <p:spPr>
            <a:xfrm>
              <a:off x="974160" y="1558080"/>
              <a:ext cx="15480" cy="14040"/>
            </a:xfrm>
            <a:custGeom>
              <a:avLst/>
              <a:gdLst/>
              <a:ahLst/>
              <a:rect l="l" t="t" r="r" b="b"/>
              <a:pathLst>
                <a:path w="951" h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Google Shape;300;p31_0"/>
            <p:cNvSpPr/>
            <p:nvPr/>
          </p:nvSpPr>
          <p:spPr>
            <a:xfrm>
              <a:off x="994680" y="1457280"/>
              <a:ext cx="15840" cy="14040"/>
            </a:xfrm>
            <a:custGeom>
              <a:avLst/>
              <a:gdLst/>
              <a:ahLst/>
              <a:rect l="l" t="t" r="r" b="b"/>
              <a:pathLst>
                <a:path w="975" h="951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Google Shape;301;p31_0"/>
            <p:cNvSpPr/>
            <p:nvPr/>
          </p:nvSpPr>
          <p:spPr>
            <a:xfrm>
              <a:off x="972000" y="1384920"/>
              <a:ext cx="41400" cy="360"/>
            </a:xfrm>
            <a:custGeom>
              <a:avLst/>
              <a:gdLst/>
              <a:ahLst/>
              <a:rect l="l" t="t" r="r" b="b"/>
              <a:pathLst>
                <a:path w="2437" h="1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Google Shape;302;p31_0"/>
            <p:cNvSpPr/>
            <p:nvPr/>
          </p:nvSpPr>
          <p:spPr>
            <a:xfrm>
              <a:off x="974160" y="1427760"/>
              <a:ext cx="20520" cy="1836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1" name="Google Shape;303;p31_0"/>
          <p:cNvGrpSpPr/>
          <p:nvPr/>
        </p:nvGrpSpPr>
        <p:grpSpPr>
          <a:xfrm>
            <a:off x="5988600" y="2998440"/>
            <a:ext cx="358200" cy="241560"/>
            <a:chOff x="5988600" y="2998440"/>
            <a:chExt cx="358200" cy="241560"/>
          </a:xfrm>
        </p:grpSpPr>
        <p:sp>
          <p:nvSpPr>
            <p:cNvPr id="612" name="Google Shape;304;p31_0"/>
            <p:cNvSpPr/>
            <p:nvPr/>
          </p:nvSpPr>
          <p:spPr>
            <a:xfrm>
              <a:off x="5988600" y="2998440"/>
              <a:ext cx="241200" cy="218880"/>
            </a:xfrm>
            <a:custGeom>
              <a:avLst/>
              <a:gdLst/>
              <a:ahLst/>
              <a:rect l="l" t="t" r="r" b="b"/>
              <a:pathLst>
                <a:path w="13956" h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Google Shape;305;p31_0"/>
            <p:cNvSpPr/>
            <p:nvPr/>
          </p:nvSpPr>
          <p:spPr>
            <a:xfrm>
              <a:off x="6210000" y="3115800"/>
              <a:ext cx="136800" cy="124200"/>
            </a:xfrm>
            <a:custGeom>
              <a:avLst/>
              <a:gdLst/>
              <a:ahLst/>
              <a:rect l="l" t="t" r="r" b="b"/>
              <a:pathLst>
                <a:path w="7941" h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4" name="Google Shape;306;p31_0"/>
          <p:cNvGrpSpPr/>
          <p:nvPr/>
        </p:nvGrpSpPr>
        <p:grpSpPr>
          <a:xfrm>
            <a:off x="904320" y="2991240"/>
            <a:ext cx="177480" cy="255600"/>
            <a:chOff x="904320" y="2991240"/>
            <a:chExt cx="177480" cy="255600"/>
          </a:xfrm>
        </p:grpSpPr>
        <p:sp>
          <p:nvSpPr>
            <p:cNvPr id="615" name="Google Shape;307;p31_0"/>
            <p:cNvSpPr/>
            <p:nvPr/>
          </p:nvSpPr>
          <p:spPr>
            <a:xfrm>
              <a:off x="957960" y="3215160"/>
              <a:ext cx="69840" cy="129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Google Shape;308;p31_0"/>
            <p:cNvSpPr/>
            <p:nvPr/>
          </p:nvSpPr>
          <p:spPr>
            <a:xfrm>
              <a:off x="957960" y="3200400"/>
              <a:ext cx="69840" cy="129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Google Shape;309;p31_0"/>
            <p:cNvSpPr/>
            <p:nvPr/>
          </p:nvSpPr>
          <p:spPr>
            <a:xfrm>
              <a:off x="957960" y="3229200"/>
              <a:ext cx="69840" cy="1764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Google Shape;310;p31_0"/>
            <p:cNvSpPr/>
            <p:nvPr/>
          </p:nvSpPr>
          <p:spPr>
            <a:xfrm>
              <a:off x="950400" y="3080160"/>
              <a:ext cx="23400" cy="104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Google Shape;311;p31_0"/>
            <p:cNvSpPr/>
            <p:nvPr/>
          </p:nvSpPr>
          <p:spPr>
            <a:xfrm>
              <a:off x="904320" y="2991240"/>
              <a:ext cx="177480" cy="19296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Google Shape;312;p31_0"/>
            <p:cNvSpPr/>
            <p:nvPr/>
          </p:nvSpPr>
          <p:spPr>
            <a:xfrm>
              <a:off x="1011960" y="3080160"/>
              <a:ext cx="23400" cy="104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Google Shape;313;p31_0"/>
            <p:cNvSpPr/>
            <p:nvPr/>
          </p:nvSpPr>
          <p:spPr>
            <a:xfrm>
              <a:off x="961920" y="3076200"/>
              <a:ext cx="61560" cy="1116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Google Shape;314;p31_0"/>
            <p:cNvSpPr/>
            <p:nvPr/>
          </p:nvSpPr>
          <p:spPr>
            <a:xfrm>
              <a:off x="957960" y="3186720"/>
              <a:ext cx="6984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3" name="Google Shape;315;p31_0"/>
          <p:cNvGrpSpPr/>
          <p:nvPr/>
        </p:nvGrpSpPr>
        <p:grpSpPr>
          <a:xfrm>
            <a:off x="3443040" y="2957040"/>
            <a:ext cx="372960" cy="324720"/>
            <a:chOff x="3443040" y="2957040"/>
            <a:chExt cx="372960" cy="324720"/>
          </a:xfrm>
        </p:grpSpPr>
        <p:sp>
          <p:nvSpPr>
            <p:cNvPr id="624" name="Google Shape;316;p31_0"/>
            <p:cNvSpPr/>
            <p:nvPr/>
          </p:nvSpPr>
          <p:spPr>
            <a:xfrm>
              <a:off x="3723840" y="2957040"/>
              <a:ext cx="61200" cy="5544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Google Shape;317;p31_0"/>
            <p:cNvSpPr/>
            <p:nvPr/>
          </p:nvSpPr>
          <p:spPr>
            <a:xfrm>
              <a:off x="3505320" y="2973600"/>
              <a:ext cx="60840" cy="55080"/>
            </a:xfrm>
            <a:custGeom>
              <a:avLst/>
              <a:gdLst/>
              <a:ahLst/>
              <a:rect l="l" t="t" r="r" b="b"/>
              <a:pathLst>
                <a:path w="3557" h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Google Shape;318;p31_0"/>
            <p:cNvSpPr/>
            <p:nvPr/>
          </p:nvSpPr>
          <p:spPr>
            <a:xfrm>
              <a:off x="3443040" y="3146760"/>
              <a:ext cx="61200" cy="5544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Google Shape;319;p31_0"/>
            <p:cNvSpPr/>
            <p:nvPr/>
          </p:nvSpPr>
          <p:spPr>
            <a:xfrm>
              <a:off x="3595680" y="3227040"/>
              <a:ext cx="60840" cy="54720"/>
            </a:xfrm>
            <a:custGeom>
              <a:avLst/>
              <a:gdLst/>
              <a:ahLst/>
              <a:rect l="l" t="t" r="r" b="b"/>
              <a:pathLst>
                <a:path w="3557" h="3533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Google Shape;320;p31_0"/>
            <p:cNvSpPr/>
            <p:nvPr/>
          </p:nvSpPr>
          <p:spPr>
            <a:xfrm>
              <a:off x="3755160" y="3105000"/>
              <a:ext cx="60840" cy="55440"/>
            </a:xfrm>
            <a:custGeom>
              <a:avLst/>
              <a:gdLst/>
              <a:ahLst/>
              <a:rect l="l" t="t" r="r" b="b"/>
              <a:pathLst>
                <a:path w="3557" h="3581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Google Shape;321;p31_0"/>
            <p:cNvSpPr/>
            <p:nvPr/>
          </p:nvSpPr>
          <p:spPr>
            <a:xfrm>
              <a:off x="3566880" y="3055680"/>
              <a:ext cx="129960" cy="118440"/>
            </a:xfrm>
            <a:custGeom>
              <a:avLst/>
              <a:gdLst/>
              <a:ahLst/>
              <a:rect l="l" t="t" r="r" b="b"/>
              <a:pathLst>
                <a:path w="7551" h="7576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Google Shape;322;p31_0"/>
            <p:cNvSpPr/>
            <p:nvPr/>
          </p:nvSpPr>
          <p:spPr>
            <a:xfrm>
              <a:off x="3536280" y="3001680"/>
              <a:ext cx="55440" cy="65880"/>
            </a:xfrm>
            <a:custGeom>
              <a:avLst/>
              <a:gdLst/>
              <a:ahLst/>
              <a:rect l="l" t="t" r="r" b="b"/>
              <a:pathLst>
                <a:path w="3264" h="4239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Google Shape;323;p31_0"/>
            <p:cNvSpPr/>
            <p:nvPr/>
          </p:nvSpPr>
          <p:spPr>
            <a:xfrm>
              <a:off x="3675240" y="2985480"/>
              <a:ext cx="78840" cy="83520"/>
            </a:xfrm>
            <a:custGeom>
              <a:avLst/>
              <a:gdLst/>
              <a:ahLst/>
              <a:rect l="l" t="t" r="r" b="b"/>
              <a:pathLst>
                <a:path w="4604" h="5359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Google Shape;324;p31_0"/>
            <p:cNvSpPr/>
            <p:nvPr/>
          </p:nvSpPr>
          <p:spPr>
            <a:xfrm>
              <a:off x="3697560" y="3123000"/>
              <a:ext cx="87120" cy="9360"/>
            </a:xfrm>
            <a:custGeom>
              <a:avLst/>
              <a:gdLst/>
              <a:ahLst/>
              <a:rect l="l" t="t" r="r" b="b"/>
              <a:pathLst>
                <a:path w="5091" h="659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Google Shape;325;p31_0"/>
            <p:cNvSpPr/>
            <p:nvPr/>
          </p:nvSpPr>
          <p:spPr>
            <a:xfrm>
              <a:off x="3626640" y="3174840"/>
              <a:ext cx="2160" cy="78840"/>
            </a:xfrm>
            <a:custGeom>
              <a:avLst/>
              <a:gdLst/>
              <a:ahLst/>
              <a:rect l="l" t="t" r="r" b="b"/>
              <a:pathLst>
                <a:path w="196" h="5067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Google Shape;326;p31_0"/>
            <p:cNvSpPr/>
            <p:nvPr/>
          </p:nvSpPr>
          <p:spPr>
            <a:xfrm>
              <a:off x="3474000" y="3138120"/>
              <a:ext cx="96840" cy="35640"/>
            </a:xfrm>
            <a:custGeom>
              <a:avLst/>
              <a:gdLst/>
              <a:ahLst/>
              <a:rect l="l" t="t" r="r" b="b"/>
              <a:pathLst>
                <a:path w="5651" h="234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5" name="Google Shape;327;p31_0"/>
          <p:cNvGrpSpPr/>
          <p:nvPr/>
        </p:nvGrpSpPr>
        <p:grpSpPr>
          <a:xfrm>
            <a:off x="3481560" y="1347840"/>
            <a:ext cx="295920" cy="281520"/>
            <a:chOff x="3481560" y="1347840"/>
            <a:chExt cx="295920" cy="281520"/>
          </a:xfrm>
        </p:grpSpPr>
        <p:sp>
          <p:nvSpPr>
            <p:cNvPr id="636" name="Google Shape;328;p31_0"/>
            <p:cNvSpPr/>
            <p:nvPr/>
          </p:nvSpPr>
          <p:spPr>
            <a:xfrm>
              <a:off x="3481560" y="1382400"/>
              <a:ext cx="260640" cy="236520"/>
            </a:xfrm>
            <a:custGeom>
              <a:avLst/>
              <a:gdLst/>
              <a:ahLst/>
              <a:rect l="l" t="t" r="r" b="b"/>
              <a:pathLst>
                <a:path w="15077" h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Google Shape;329;p31_0"/>
            <p:cNvSpPr/>
            <p:nvPr/>
          </p:nvSpPr>
          <p:spPr>
            <a:xfrm>
              <a:off x="3515400" y="1413360"/>
              <a:ext cx="192960" cy="174960"/>
            </a:xfrm>
            <a:custGeom>
              <a:avLst/>
              <a:gdLst/>
              <a:ahLst/>
              <a:rect l="l" t="t" r="r" b="b"/>
              <a:pathLst>
                <a:path w="11180" h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Google Shape;330;p31_0"/>
            <p:cNvSpPr/>
            <p:nvPr/>
          </p:nvSpPr>
          <p:spPr>
            <a:xfrm>
              <a:off x="3583080" y="1474560"/>
              <a:ext cx="57600" cy="5220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Google Shape;331;p31_0"/>
            <p:cNvSpPr/>
            <p:nvPr/>
          </p:nvSpPr>
          <p:spPr>
            <a:xfrm>
              <a:off x="3549240" y="1443960"/>
              <a:ext cx="125280" cy="113760"/>
            </a:xfrm>
            <a:custGeom>
              <a:avLst/>
              <a:gdLst/>
              <a:ahLst/>
              <a:rect l="l" t="t" r="r" b="b"/>
              <a:pathLst>
                <a:path w="7283" h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Google Shape;332;p31_0"/>
            <p:cNvSpPr/>
            <p:nvPr/>
          </p:nvSpPr>
          <p:spPr>
            <a:xfrm>
              <a:off x="3488760" y="1585800"/>
              <a:ext cx="51120" cy="43560"/>
            </a:xfrm>
            <a:custGeom>
              <a:avLst/>
              <a:gdLst/>
              <a:ahLst/>
              <a:rect l="l" t="t" r="r" b="b"/>
              <a:pathLst>
                <a:path w="2997" h="282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Google Shape;333;p31_0"/>
            <p:cNvSpPr/>
            <p:nvPr/>
          </p:nvSpPr>
          <p:spPr>
            <a:xfrm>
              <a:off x="3684600" y="1585800"/>
              <a:ext cx="50400" cy="43560"/>
            </a:xfrm>
            <a:custGeom>
              <a:avLst/>
              <a:gdLst/>
              <a:ahLst/>
              <a:rect l="l" t="t" r="r" b="b"/>
              <a:pathLst>
                <a:path w="2973" h="2827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Google Shape;334;p31_0"/>
            <p:cNvSpPr/>
            <p:nvPr/>
          </p:nvSpPr>
          <p:spPr>
            <a:xfrm>
              <a:off x="3604320" y="1347840"/>
              <a:ext cx="173160" cy="159840"/>
            </a:xfrm>
            <a:custGeom>
              <a:avLst/>
              <a:gdLst/>
              <a:ahLst/>
              <a:rect l="l" t="t" r="r" b="b"/>
              <a:pathLst>
                <a:path w="10035" h="10206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3" name="Google Shape;335;p31_0"/>
          <p:cNvGrpSpPr/>
          <p:nvPr/>
        </p:nvGrpSpPr>
        <p:grpSpPr>
          <a:xfrm>
            <a:off x="6038280" y="1367280"/>
            <a:ext cx="284760" cy="243000"/>
            <a:chOff x="6038280" y="1367280"/>
            <a:chExt cx="284760" cy="243000"/>
          </a:xfrm>
        </p:grpSpPr>
        <p:sp>
          <p:nvSpPr>
            <p:cNvPr id="644" name="Google Shape;336;p31_0"/>
            <p:cNvSpPr/>
            <p:nvPr/>
          </p:nvSpPr>
          <p:spPr>
            <a:xfrm>
              <a:off x="6038280" y="1459800"/>
              <a:ext cx="66960" cy="137520"/>
            </a:xfrm>
            <a:custGeom>
              <a:avLst/>
              <a:gdLst/>
              <a:ahLst/>
              <a:rect l="l" t="t" r="r" b="b"/>
              <a:pathLst>
                <a:path w="3922" h="8793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Google Shape;337;p31_0"/>
            <p:cNvSpPr/>
            <p:nvPr/>
          </p:nvSpPr>
          <p:spPr>
            <a:xfrm>
              <a:off x="6111360" y="1367280"/>
              <a:ext cx="211680" cy="243000"/>
            </a:xfrm>
            <a:custGeom>
              <a:avLst/>
              <a:gdLst/>
              <a:ahLst/>
              <a:rect l="l" t="t" r="r" b="b"/>
              <a:pathLst>
                <a:path w="12252" h="15491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6" name="Google Shape;338;p31_0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54D1DCD-667F-4C25-BBE0-393CBD224F16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343;p32"/>
          <p:cNvSpPr/>
          <p:nvPr/>
        </p:nvSpPr>
        <p:spPr>
          <a:xfrm>
            <a:off x="457200" y="4055400"/>
            <a:ext cx="822852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 can insert graphs from Excel or Google Sheets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48" name="Google Shape;344;p32"/>
          <p:cNvSpPr/>
          <p:nvPr/>
        </p:nvSpPr>
        <p:spPr>
          <a:xfrm>
            <a:off x="0" y="4749840"/>
            <a:ext cx="914292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510E711-EE40-4F20-945A-DE1C16623F4B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649" name="Google Shape;345;p32"/>
          <p:cNvSpPr/>
          <p:nvPr/>
        </p:nvSpPr>
        <p:spPr>
          <a:xfrm>
            <a:off x="952560" y="846000"/>
            <a:ext cx="723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Google Shape;346;p32"/>
          <p:cNvSpPr/>
          <p:nvPr/>
        </p:nvSpPr>
        <p:spPr>
          <a:xfrm>
            <a:off x="952560" y="1555560"/>
            <a:ext cx="723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Google Shape;347;p32"/>
          <p:cNvSpPr/>
          <p:nvPr/>
        </p:nvSpPr>
        <p:spPr>
          <a:xfrm>
            <a:off x="952560" y="2265120"/>
            <a:ext cx="723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Google Shape;348;p32"/>
          <p:cNvSpPr/>
          <p:nvPr/>
        </p:nvSpPr>
        <p:spPr>
          <a:xfrm>
            <a:off x="952560" y="2974680"/>
            <a:ext cx="723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Google Shape;349;p32"/>
          <p:cNvSpPr/>
          <p:nvPr/>
        </p:nvSpPr>
        <p:spPr>
          <a:xfrm>
            <a:off x="952560" y="3705840"/>
            <a:ext cx="723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Google Shape;350;p32"/>
          <p:cNvSpPr/>
          <p:nvPr/>
        </p:nvSpPr>
        <p:spPr>
          <a:xfrm>
            <a:off x="952560" y="687240"/>
            <a:ext cx="363600" cy="30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4000</a:t>
            </a:r>
            <a:endParaRPr b="0" lang="en-GB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3000</a:t>
            </a:r>
            <a:endParaRPr b="0" lang="en-GB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2000</a:t>
            </a:r>
            <a:endParaRPr b="0" lang="en-GB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1000</a:t>
            </a:r>
            <a:endParaRPr b="0" lang="en-GB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spcAft>
                <a:spcPts val="4399"/>
              </a:spcAft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0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55" name="Google Shape;351;p32"/>
          <p:cNvSpPr/>
          <p:nvPr/>
        </p:nvSpPr>
        <p:spPr>
          <a:xfrm>
            <a:off x="1572840" y="2152440"/>
            <a:ext cx="232560" cy="15526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Google Shape;352;p32"/>
          <p:cNvSpPr/>
          <p:nvPr/>
        </p:nvSpPr>
        <p:spPr>
          <a:xfrm>
            <a:off x="1887120" y="1758240"/>
            <a:ext cx="232560" cy="19468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Google Shape;353;p32"/>
          <p:cNvSpPr/>
          <p:nvPr/>
        </p:nvSpPr>
        <p:spPr>
          <a:xfrm>
            <a:off x="2201400" y="2265120"/>
            <a:ext cx="232560" cy="144000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Google Shape;354;p32"/>
          <p:cNvSpPr/>
          <p:nvPr/>
        </p:nvSpPr>
        <p:spPr>
          <a:xfrm>
            <a:off x="3325680" y="2466000"/>
            <a:ext cx="232560" cy="12387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Google Shape;355;p32"/>
          <p:cNvSpPr/>
          <p:nvPr/>
        </p:nvSpPr>
        <p:spPr>
          <a:xfrm>
            <a:off x="3639960" y="1867680"/>
            <a:ext cx="232560" cy="1837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Google Shape;356;p32"/>
          <p:cNvSpPr/>
          <p:nvPr/>
        </p:nvSpPr>
        <p:spPr>
          <a:xfrm>
            <a:off x="3954240" y="1000440"/>
            <a:ext cx="232560" cy="270504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Google Shape;357;p32"/>
          <p:cNvSpPr/>
          <p:nvPr/>
        </p:nvSpPr>
        <p:spPr>
          <a:xfrm>
            <a:off x="5078880" y="1911600"/>
            <a:ext cx="232560" cy="1793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Google Shape;358;p32"/>
          <p:cNvSpPr/>
          <p:nvPr/>
        </p:nvSpPr>
        <p:spPr>
          <a:xfrm>
            <a:off x="5393160" y="846000"/>
            <a:ext cx="232560" cy="28591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Google Shape;359;p32"/>
          <p:cNvSpPr/>
          <p:nvPr/>
        </p:nvSpPr>
        <p:spPr>
          <a:xfrm>
            <a:off x="5707440" y="2094120"/>
            <a:ext cx="232560" cy="161100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Google Shape;360;p32"/>
          <p:cNvSpPr/>
          <p:nvPr/>
        </p:nvSpPr>
        <p:spPr>
          <a:xfrm>
            <a:off x="6831720" y="2524680"/>
            <a:ext cx="232560" cy="1180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Google Shape;361;p32"/>
          <p:cNvSpPr/>
          <p:nvPr/>
        </p:nvSpPr>
        <p:spPr>
          <a:xfrm>
            <a:off x="7146000" y="1064880"/>
            <a:ext cx="232560" cy="26402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Google Shape;362;p32"/>
          <p:cNvSpPr/>
          <p:nvPr/>
        </p:nvSpPr>
        <p:spPr>
          <a:xfrm>
            <a:off x="7460280" y="1378800"/>
            <a:ext cx="232560" cy="232632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367;p33"/>
          <p:cNvSpPr/>
          <p:nvPr/>
        </p:nvSpPr>
        <p:spPr>
          <a:xfrm>
            <a:off x="457200" y="671040"/>
            <a:ext cx="4100760" cy="35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3000" spc="-1" strike="noStrike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</a:rPr>
              <a:t>Mobile project</a:t>
            </a:r>
            <a:endParaRPr b="0" lang="en-GB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highlight>
                  <a:srgbClr val="eceff1"/>
                </a:highlight>
                <a:latin typeface="Source Sans Pro"/>
                <a:ea typeface="Source Sans Pro"/>
              </a:rPr>
              <a:t>Show and explain your web, app or software projects using these gadget templates.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68" name="Google Shape;368;p3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3B31C61-E82F-4A6D-97A4-38AEC75B306A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grpSp>
        <p:nvGrpSpPr>
          <p:cNvPr id="669" name="Google Shape;369;p33"/>
          <p:cNvGrpSpPr/>
          <p:nvPr/>
        </p:nvGrpSpPr>
        <p:grpSpPr>
          <a:xfrm>
            <a:off x="5353200" y="373680"/>
            <a:ext cx="2118600" cy="4395240"/>
            <a:chOff x="5353200" y="373680"/>
            <a:chExt cx="2118600" cy="4395240"/>
          </a:xfrm>
        </p:grpSpPr>
        <p:sp>
          <p:nvSpPr>
            <p:cNvPr id="670" name="Google Shape;370;p33"/>
            <p:cNvSpPr/>
            <p:nvPr/>
          </p:nvSpPr>
          <p:spPr>
            <a:xfrm>
              <a:off x="5353200" y="373680"/>
              <a:ext cx="2118600" cy="4395240"/>
            </a:xfrm>
            <a:custGeom>
              <a:avLst/>
              <a:gdLst/>
              <a:ahLst/>
              <a:rect l="l" t="t" r="r" b="b"/>
              <a:pathLst>
                <a:path w="101027" h="20955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Google Shape;371;p33"/>
            <p:cNvSpPr/>
            <p:nvPr/>
          </p:nvSpPr>
          <p:spPr>
            <a:xfrm>
              <a:off x="6200640" y="4493160"/>
              <a:ext cx="421920" cy="149760"/>
            </a:xfrm>
            <a:custGeom>
              <a:avLst/>
              <a:gdLst/>
              <a:ahLst/>
              <a:rect l="l" t="t" r="r" b="b"/>
              <a:pathLst>
                <a:path w="20162" h="7196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Google Shape;372;p33"/>
            <p:cNvSpPr/>
            <p:nvPr/>
          </p:nvSpPr>
          <p:spPr>
            <a:xfrm>
              <a:off x="5739840" y="529200"/>
              <a:ext cx="82440" cy="82440"/>
            </a:xfrm>
            <a:custGeom>
              <a:avLst/>
              <a:gdLst/>
              <a:ahLst/>
              <a:rect l="l" t="t" r="r" b="b"/>
              <a:pathLst>
                <a:path w="3973" h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Google Shape;373;p33"/>
            <p:cNvSpPr/>
            <p:nvPr/>
          </p:nvSpPr>
          <p:spPr>
            <a:xfrm>
              <a:off x="6208560" y="538560"/>
              <a:ext cx="407880" cy="63360"/>
            </a:xfrm>
            <a:custGeom>
              <a:avLst/>
              <a:gdLst/>
              <a:ahLst/>
              <a:rect l="l" t="t" r="r" b="b"/>
              <a:pathLst>
                <a:path w="19487" h="3074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74" name="Google Shape;374;p33" descr=""/>
          <p:cNvPicPr/>
          <p:nvPr/>
        </p:nvPicPr>
        <p:blipFill>
          <a:blip r:embed="rId1"/>
          <a:srcRect l="0" t="0" r="0" b="23798"/>
          <a:stretch/>
        </p:blipFill>
        <p:spPr>
          <a:xfrm>
            <a:off x="5399640" y="756000"/>
            <a:ext cx="2024280" cy="3630600"/>
          </a:xfrm>
          <a:prstGeom prst="rect">
            <a:avLst/>
          </a:prstGeom>
          <a:ln w="9525">
            <a:solidFill>
              <a:srgbClr val="cfd8dc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379;p34"/>
          <p:cNvSpPr/>
          <p:nvPr/>
        </p:nvSpPr>
        <p:spPr>
          <a:xfrm>
            <a:off x="457200" y="671040"/>
            <a:ext cx="4100760" cy="35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3000" spc="-1" strike="noStrike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</a:rPr>
              <a:t>Tablet project</a:t>
            </a:r>
            <a:endParaRPr b="0" lang="en-GB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highlight>
                  <a:srgbClr val="eceff1"/>
                </a:highlight>
                <a:latin typeface="Source Sans Pro"/>
                <a:ea typeface="Source Sans Pro"/>
              </a:rPr>
              <a:t>Show and explain your web, app or software projects using these gadget templates.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6" name="Google Shape;380;p34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E4EDA6D-314A-4ED4-A139-9B2909630181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grpSp>
        <p:nvGrpSpPr>
          <p:cNvPr id="677" name="Google Shape;381;p34"/>
          <p:cNvGrpSpPr/>
          <p:nvPr/>
        </p:nvGrpSpPr>
        <p:grpSpPr>
          <a:xfrm>
            <a:off x="5011560" y="465840"/>
            <a:ext cx="2735280" cy="4221360"/>
            <a:chOff x="5011560" y="465840"/>
            <a:chExt cx="2735280" cy="4221360"/>
          </a:xfrm>
        </p:grpSpPr>
        <p:sp>
          <p:nvSpPr>
            <p:cNvPr id="678" name="Google Shape;382;p34"/>
            <p:cNvSpPr/>
            <p:nvPr/>
          </p:nvSpPr>
          <p:spPr>
            <a:xfrm>
              <a:off x="5011560" y="465840"/>
              <a:ext cx="2735280" cy="4221360"/>
            </a:xfrm>
            <a:custGeom>
              <a:avLst/>
              <a:gdLst/>
              <a:ahLst/>
              <a:rect l="l" t="t" r="r" b="b"/>
              <a:pathLst>
                <a:path w="135802" h="20955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Google Shape;383;p34"/>
            <p:cNvSpPr/>
            <p:nvPr/>
          </p:nvSpPr>
          <p:spPr>
            <a:xfrm>
              <a:off x="6268320" y="4422600"/>
              <a:ext cx="223920" cy="144000"/>
            </a:xfrm>
            <a:custGeom>
              <a:avLst/>
              <a:gdLst/>
              <a:ahLst/>
              <a:rect l="l" t="t" r="r" b="b"/>
              <a:pathLst>
                <a:path w="11167" h="7196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Google Shape;384;p34"/>
            <p:cNvSpPr/>
            <p:nvPr/>
          </p:nvSpPr>
          <p:spPr>
            <a:xfrm>
              <a:off x="6251400" y="633600"/>
              <a:ext cx="42840" cy="42840"/>
            </a:xfrm>
            <a:custGeom>
              <a:avLst/>
              <a:gdLst/>
              <a:ahLst/>
              <a:rect l="l" t="t" r="r" b="b"/>
              <a:pathLst>
                <a:path w="2175" h="2174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Google Shape;385;p34"/>
            <p:cNvSpPr/>
            <p:nvPr/>
          </p:nvSpPr>
          <p:spPr>
            <a:xfrm>
              <a:off x="6340680" y="615600"/>
              <a:ext cx="78840" cy="78840"/>
            </a:xfrm>
            <a:custGeom>
              <a:avLst/>
              <a:gdLst/>
              <a:ahLst/>
              <a:rect l="l" t="t" r="r" b="b"/>
              <a:pathLst>
                <a:path w="3973" h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82" name="Google Shape;386;p34" descr=""/>
          <p:cNvPicPr/>
          <p:nvPr/>
        </p:nvPicPr>
        <p:blipFill>
          <a:blip r:embed="rId1"/>
          <a:stretch/>
        </p:blipFill>
        <p:spPr>
          <a:xfrm>
            <a:off x="5079240" y="839520"/>
            <a:ext cx="2596680" cy="3462480"/>
          </a:xfrm>
          <a:prstGeom prst="rect">
            <a:avLst/>
          </a:prstGeom>
          <a:ln w="9525">
            <a:solidFill>
              <a:srgbClr val="cfd8dc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391;p35"/>
          <p:cNvSpPr/>
          <p:nvPr/>
        </p:nvSpPr>
        <p:spPr>
          <a:xfrm>
            <a:off x="457200" y="3173760"/>
            <a:ext cx="8191440" cy="16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3000" spc="-1" strike="noStrike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</a:rPr>
              <a:t>Desktop project</a:t>
            </a:r>
            <a:endParaRPr b="0" lang="en-GB" sz="3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highlight>
                  <a:srgbClr val="eceff1"/>
                </a:highlight>
                <a:latin typeface="Source Sans Pro"/>
                <a:ea typeface="Source Sans Pro"/>
              </a:rPr>
              <a:t>Show and explain your web, app or software projects using these gadget templates.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84" name="Google Shape;392;p35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3C24449-D3EC-4E0B-8547-6165538D1C63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grpSp>
        <p:nvGrpSpPr>
          <p:cNvPr id="685" name="Google Shape;393;p35"/>
          <p:cNvGrpSpPr/>
          <p:nvPr/>
        </p:nvGrpSpPr>
        <p:grpSpPr>
          <a:xfrm>
            <a:off x="2282400" y="798480"/>
            <a:ext cx="4541040" cy="2660400"/>
            <a:chOff x="2282400" y="798480"/>
            <a:chExt cx="4541040" cy="2660400"/>
          </a:xfrm>
        </p:grpSpPr>
        <p:sp>
          <p:nvSpPr>
            <p:cNvPr id="686" name="Google Shape;394;p35"/>
            <p:cNvSpPr/>
            <p:nvPr/>
          </p:nvSpPr>
          <p:spPr>
            <a:xfrm>
              <a:off x="2653920" y="798480"/>
              <a:ext cx="3796920" cy="2541240"/>
            </a:xfrm>
            <a:custGeom>
              <a:avLst/>
              <a:gdLst/>
              <a:ah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Google Shape;395;p35"/>
            <p:cNvSpPr/>
            <p:nvPr/>
          </p:nvSpPr>
          <p:spPr>
            <a:xfrm>
              <a:off x="2282400" y="3389760"/>
              <a:ext cx="4541040" cy="69120"/>
            </a:xfrm>
            <a:custGeom>
              <a:avLst/>
              <a:gdLst/>
              <a:ah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Google Shape;396;p35"/>
            <p:cNvSpPr/>
            <p:nvPr/>
          </p:nvSpPr>
          <p:spPr>
            <a:xfrm>
              <a:off x="2282400" y="3333600"/>
              <a:ext cx="4540320" cy="55080"/>
            </a:xfrm>
            <a:custGeom>
              <a:avLst/>
              <a:gdLst/>
              <a:ah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Google Shape;397;p35"/>
            <p:cNvSpPr/>
            <p:nvPr/>
          </p:nvSpPr>
          <p:spPr>
            <a:xfrm>
              <a:off x="4216680" y="3333600"/>
              <a:ext cx="664200" cy="33840"/>
            </a:xfrm>
            <a:custGeom>
              <a:avLst/>
              <a:gdLst/>
              <a:ahLst/>
              <a:rect l="l" t="t" r="r" b="b"/>
              <a:pathLst>
                <a:path w="903922" h="47589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90" name="Google Shape;398;p35" descr=""/>
          <p:cNvPicPr/>
          <p:nvPr/>
        </p:nvPicPr>
        <p:blipFill>
          <a:blip r:embed="rId1"/>
          <a:srcRect l="0" t="0" r="0" b="6620"/>
          <a:stretch/>
        </p:blipFill>
        <p:spPr>
          <a:xfrm>
            <a:off x="2789640" y="945360"/>
            <a:ext cx="3529440" cy="2241720"/>
          </a:xfrm>
          <a:prstGeom prst="rect">
            <a:avLst/>
          </a:prstGeom>
          <a:ln w="9525">
            <a:solidFill>
              <a:srgbClr val="cfd8dc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403;p36"/>
          <p:cNvSpPr/>
          <p:nvPr/>
        </p:nvSpPr>
        <p:spPr>
          <a:xfrm>
            <a:off x="685800" y="516600"/>
            <a:ext cx="7771320" cy="11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0091ea"/>
                </a:solidFill>
                <a:latin typeface="Roboto Slab"/>
                <a:ea typeface="Roboto Slab"/>
              </a:rPr>
              <a:t>Thanks!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692" name="Google Shape;404;p36"/>
          <p:cNvSpPr/>
          <p:nvPr/>
        </p:nvSpPr>
        <p:spPr>
          <a:xfrm>
            <a:off x="685800" y="1639800"/>
            <a:ext cx="659268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3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Any questions?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693" name="Google Shape;405;p36"/>
          <p:cNvSpPr/>
          <p:nvPr/>
        </p:nvSpPr>
        <p:spPr>
          <a:xfrm>
            <a:off x="685800" y="2464560"/>
            <a:ext cx="4862880" cy="24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 can find me at:</a:t>
            </a:r>
            <a:endParaRPr b="0" lang="en-GB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@username &amp; user@mail.me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694" name="Google Shape;406;p36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149F437-AD12-4E80-9B65-2158FD709BED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411;p37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Credits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96" name="Google Shape;412;p37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Special thanks to all the people who made and released these awesome resources for free:</a:t>
            </a:r>
            <a:endParaRPr b="0" lang="en-GB" sz="2400" spc="-1" strike="noStrike">
              <a:latin typeface="Arial"/>
            </a:endParaRPr>
          </a:p>
          <a:p>
            <a:pPr marL="457200" indent="-379800">
              <a:lnSpc>
                <a:spcPct val="115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Presentation template by </a:t>
            </a:r>
            <a:r>
              <a:rPr b="0" lang="en" sz="24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1"/>
              </a:rPr>
              <a:t>SlidesCarnival</a:t>
            </a:r>
            <a:endParaRPr b="0" lang="en-GB" sz="2400" spc="-1" strike="noStrike">
              <a:latin typeface="Arial"/>
            </a:endParaRPr>
          </a:p>
          <a:p>
            <a:pPr marL="457200" indent="-379800">
              <a:lnSpc>
                <a:spcPct val="115000"/>
              </a:lnSpc>
              <a:buClr>
                <a:srgbClr val="cfd8dc"/>
              </a:buClr>
              <a:buFont typeface="Source Sans Pro"/>
              <a:buChar char="◎"/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Photographs by </a:t>
            </a:r>
            <a:r>
              <a:rPr b="0" lang="en" sz="24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2"/>
              </a:rPr>
              <a:t>Unsplash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97" name="Google Shape;413;p37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3FF7721-E04C-4632-B7F1-F9D49A4B5331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418;p38"/>
          <p:cNvSpPr/>
          <p:nvPr/>
        </p:nvSpPr>
        <p:spPr>
          <a:xfrm>
            <a:off x="1546200" y="1754640"/>
            <a:ext cx="5831640" cy="11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fd8dc"/>
                </a:solidFill>
                <a:latin typeface="Roboto Slab"/>
                <a:ea typeface="Roboto Slab"/>
              </a:rPr>
              <a:t>2.</a:t>
            </a:r>
            <a:br/>
            <a:r>
              <a:rPr b="1" lang="en" sz="4400" spc="-1" strike="noStrike">
                <a:solidFill>
                  <a:srgbClr val="0091ea"/>
                </a:solidFill>
                <a:latin typeface="Roboto Slab"/>
                <a:ea typeface="Roboto Slab"/>
              </a:rPr>
              <a:t>Extra Resources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99" name="Google Shape;419;p38"/>
          <p:cNvSpPr/>
          <p:nvPr/>
        </p:nvSpPr>
        <p:spPr>
          <a:xfrm>
            <a:off x="1546200" y="3011400"/>
            <a:ext cx="583164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For Business Plans, Marketing Plans, Project Proposals, Lessons, etc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171;p23_3"/>
          <p:cNvSpPr/>
          <p:nvPr/>
        </p:nvSpPr>
        <p:spPr>
          <a:xfrm>
            <a:off x="8404920" y="463608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44E82C9-B91F-4794-98A7-B57625B32C4F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1335600" y="720000"/>
            <a:ext cx="6224400" cy="3960000"/>
          </a:xfrm>
          <a:prstGeom prst="rect">
            <a:avLst/>
          </a:prstGeom>
          <a:ln w="0">
            <a:noFill/>
          </a:ln>
        </p:spPr>
      </p:pic>
      <p:sp>
        <p:nvSpPr>
          <p:cNvPr id="438" name="Google Shape;287;p31_5"/>
          <p:cNvSpPr/>
          <p:nvPr/>
        </p:nvSpPr>
        <p:spPr>
          <a:xfrm>
            <a:off x="786240" y="-8784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System Architecture</a:t>
            </a:r>
            <a:endParaRPr b="1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424;p39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Timeline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01" name="Google Shape;425;p39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08D35AC-A36D-4FD8-B50B-0070BA18B3E6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702" name="Google Shape;426;p39"/>
          <p:cNvSpPr/>
          <p:nvPr/>
        </p:nvSpPr>
        <p:spPr>
          <a:xfrm>
            <a:off x="773532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DEC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03" name="Google Shape;427;p39"/>
          <p:cNvSpPr/>
          <p:nvPr/>
        </p:nvSpPr>
        <p:spPr>
          <a:xfrm>
            <a:off x="707508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NOV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04" name="Google Shape;428;p39"/>
          <p:cNvSpPr/>
          <p:nvPr/>
        </p:nvSpPr>
        <p:spPr>
          <a:xfrm>
            <a:off x="641520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OCT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05" name="Google Shape;429;p39"/>
          <p:cNvSpPr/>
          <p:nvPr/>
        </p:nvSpPr>
        <p:spPr>
          <a:xfrm>
            <a:off x="575496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SEP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06" name="Google Shape;430;p39"/>
          <p:cNvSpPr/>
          <p:nvPr/>
        </p:nvSpPr>
        <p:spPr>
          <a:xfrm>
            <a:off x="509472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AUG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07" name="Google Shape;431;p39"/>
          <p:cNvSpPr/>
          <p:nvPr/>
        </p:nvSpPr>
        <p:spPr>
          <a:xfrm>
            <a:off x="443484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JUL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08" name="Google Shape;432;p39"/>
          <p:cNvSpPr/>
          <p:nvPr/>
        </p:nvSpPr>
        <p:spPr>
          <a:xfrm>
            <a:off x="377460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JUN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09" name="Google Shape;433;p39"/>
          <p:cNvSpPr/>
          <p:nvPr/>
        </p:nvSpPr>
        <p:spPr>
          <a:xfrm>
            <a:off x="311472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MAY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10" name="Google Shape;434;p39"/>
          <p:cNvSpPr/>
          <p:nvPr/>
        </p:nvSpPr>
        <p:spPr>
          <a:xfrm>
            <a:off x="245448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APR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11" name="Google Shape;435;p39"/>
          <p:cNvSpPr/>
          <p:nvPr/>
        </p:nvSpPr>
        <p:spPr>
          <a:xfrm>
            <a:off x="179460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MAR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12" name="Google Shape;436;p39"/>
          <p:cNvSpPr/>
          <p:nvPr/>
        </p:nvSpPr>
        <p:spPr>
          <a:xfrm>
            <a:off x="113436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FEB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13" name="Google Shape;437;p39"/>
          <p:cNvSpPr/>
          <p:nvPr/>
        </p:nvSpPr>
        <p:spPr>
          <a:xfrm>
            <a:off x="474120" y="2451240"/>
            <a:ext cx="821880" cy="3924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JAN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14" name="Google Shape;438;p39"/>
          <p:cNvSpPr/>
          <p:nvPr/>
        </p:nvSpPr>
        <p:spPr>
          <a:xfrm>
            <a:off x="0" y="2451240"/>
            <a:ext cx="636120" cy="3924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5" name="Google Shape;439;p39"/>
          <p:cNvSpPr/>
          <p:nvPr/>
        </p:nvSpPr>
        <p:spPr>
          <a:xfrm rot="10800000">
            <a:off x="768600" y="197820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Google Shape;440;p39"/>
          <p:cNvSpPr/>
          <p:nvPr/>
        </p:nvSpPr>
        <p:spPr>
          <a:xfrm>
            <a:off x="727920" y="1422360"/>
            <a:ext cx="124848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17" name="Google Shape;441;p39"/>
          <p:cNvSpPr/>
          <p:nvPr/>
        </p:nvSpPr>
        <p:spPr>
          <a:xfrm rot="10800000">
            <a:off x="2089800" y="197820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Google Shape;442;p39"/>
          <p:cNvSpPr/>
          <p:nvPr/>
        </p:nvSpPr>
        <p:spPr>
          <a:xfrm>
            <a:off x="2050560" y="1422360"/>
            <a:ext cx="124848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Red is the colour of danger and courage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19" name="Google Shape;443;p39"/>
          <p:cNvSpPr/>
          <p:nvPr/>
        </p:nvSpPr>
        <p:spPr>
          <a:xfrm rot="10800000">
            <a:off x="3411000" y="197820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Google Shape;444;p39"/>
          <p:cNvSpPr/>
          <p:nvPr/>
        </p:nvSpPr>
        <p:spPr>
          <a:xfrm>
            <a:off x="3373560" y="1422360"/>
            <a:ext cx="124848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Black is the color of ebony and of outer space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21" name="Google Shape;445;p39"/>
          <p:cNvSpPr/>
          <p:nvPr/>
        </p:nvSpPr>
        <p:spPr>
          <a:xfrm rot="10800000">
            <a:off x="4732200" y="197820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Google Shape;446;p39"/>
          <p:cNvSpPr/>
          <p:nvPr/>
        </p:nvSpPr>
        <p:spPr>
          <a:xfrm>
            <a:off x="4696200" y="1422360"/>
            <a:ext cx="124848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Yellow is the color of gold, butter and ripe lemons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23" name="Google Shape;447;p39"/>
          <p:cNvSpPr/>
          <p:nvPr/>
        </p:nvSpPr>
        <p:spPr>
          <a:xfrm rot="10800000">
            <a:off x="6053400" y="197820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Google Shape;448;p39"/>
          <p:cNvSpPr/>
          <p:nvPr/>
        </p:nvSpPr>
        <p:spPr>
          <a:xfrm>
            <a:off x="6018840" y="1422360"/>
            <a:ext cx="124848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White is the color of milk and fresh snow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25" name="Google Shape;449;p39"/>
          <p:cNvSpPr/>
          <p:nvPr/>
        </p:nvSpPr>
        <p:spPr>
          <a:xfrm rot="10800000">
            <a:off x="7374600" y="197820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Google Shape;450;p39"/>
          <p:cNvSpPr/>
          <p:nvPr/>
        </p:nvSpPr>
        <p:spPr>
          <a:xfrm>
            <a:off x="7341480" y="1422360"/>
            <a:ext cx="124848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27" name="Google Shape;451;p39"/>
          <p:cNvSpPr/>
          <p:nvPr/>
        </p:nvSpPr>
        <p:spPr>
          <a:xfrm rot="10800000">
            <a:off x="1439280" y="28213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Google Shape;452;p39"/>
          <p:cNvSpPr/>
          <p:nvPr/>
        </p:nvSpPr>
        <p:spPr>
          <a:xfrm>
            <a:off x="1369440" y="3343320"/>
            <a:ext cx="124848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Yellow is the color of gold, butter and ripe lemons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29" name="Google Shape;453;p39"/>
          <p:cNvSpPr/>
          <p:nvPr/>
        </p:nvSpPr>
        <p:spPr>
          <a:xfrm rot="10800000">
            <a:off x="2760480" y="28213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Google Shape;454;p39"/>
          <p:cNvSpPr/>
          <p:nvPr/>
        </p:nvSpPr>
        <p:spPr>
          <a:xfrm>
            <a:off x="2700000" y="3343320"/>
            <a:ext cx="124848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White is the color of milk and fresh snow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31" name="Google Shape;455;p39"/>
          <p:cNvSpPr/>
          <p:nvPr/>
        </p:nvSpPr>
        <p:spPr>
          <a:xfrm rot="10800000">
            <a:off x="4081680" y="28213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Google Shape;456;p39"/>
          <p:cNvSpPr/>
          <p:nvPr/>
        </p:nvSpPr>
        <p:spPr>
          <a:xfrm>
            <a:off x="4030200" y="3343320"/>
            <a:ext cx="124848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33" name="Google Shape;457;p39"/>
          <p:cNvSpPr/>
          <p:nvPr/>
        </p:nvSpPr>
        <p:spPr>
          <a:xfrm rot="10800000">
            <a:off x="5402880" y="28213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Google Shape;458;p39"/>
          <p:cNvSpPr/>
          <p:nvPr/>
        </p:nvSpPr>
        <p:spPr>
          <a:xfrm>
            <a:off x="5360760" y="3343320"/>
            <a:ext cx="124848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Red is the colour of danger and courage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35" name="Google Shape;459;p39"/>
          <p:cNvSpPr/>
          <p:nvPr/>
        </p:nvSpPr>
        <p:spPr>
          <a:xfrm rot="10800000">
            <a:off x="6724440" y="28213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Google Shape;460;p39"/>
          <p:cNvSpPr/>
          <p:nvPr/>
        </p:nvSpPr>
        <p:spPr>
          <a:xfrm>
            <a:off x="6690960" y="3343320"/>
            <a:ext cx="124848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Black is the color of ebony and of outer space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37" name="Google Shape;461;p39"/>
          <p:cNvSpPr/>
          <p:nvPr/>
        </p:nvSpPr>
        <p:spPr>
          <a:xfrm rot="10800000">
            <a:off x="8045640" y="2821320"/>
            <a:ext cx="360" cy="4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Google Shape;462;p39"/>
          <p:cNvSpPr/>
          <p:nvPr/>
        </p:nvSpPr>
        <p:spPr>
          <a:xfrm>
            <a:off x="8008200" y="3343320"/>
            <a:ext cx="103356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Yellow is the color of gold, butter and ripe lemons</a:t>
            </a:r>
            <a:endParaRPr b="0" lang="en-GB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467;p40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Roadmap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40" name="Google Shape;468;p40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0B1E8A4-6B88-4838-B32C-D80A62FA11B5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741" name="Google Shape;469;p40"/>
          <p:cNvSpPr/>
          <p:nvPr/>
        </p:nvSpPr>
        <p:spPr>
          <a:xfrm>
            <a:off x="0" y="2370960"/>
            <a:ext cx="9142920" cy="1009800"/>
          </a:xfrm>
          <a:custGeom>
            <a:avLst/>
            <a:gdLst/>
            <a:ahLst/>
            <a:rect l="l" t="t" r="r" b="b"/>
            <a:pathLst>
              <a:path w="12192000" h="1348058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>
            <a:solidFill>
              <a:srgbClr val="607d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Google Shape;470;p40"/>
          <p:cNvSpPr/>
          <p:nvPr/>
        </p:nvSpPr>
        <p:spPr>
          <a:xfrm>
            <a:off x="0" y="2370960"/>
            <a:ext cx="9142920" cy="1009800"/>
          </a:xfrm>
          <a:custGeom>
            <a:avLst/>
            <a:gdLst/>
            <a:ahLst/>
            <a:rect l="l" t="t" r="r" b="b"/>
            <a:pathLst>
              <a:path w="12192000" h="1348058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>
            <a:solidFill>
              <a:srgbClr val="ffffff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3" name="Google Shape;471;p40"/>
          <p:cNvGrpSpPr/>
          <p:nvPr/>
        </p:nvGrpSpPr>
        <p:grpSpPr>
          <a:xfrm>
            <a:off x="1787040" y="1704240"/>
            <a:ext cx="471960" cy="471600"/>
            <a:chOff x="1787040" y="1704240"/>
            <a:chExt cx="471960" cy="471600"/>
          </a:xfrm>
        </p:grpSpPr>
        <p:sp>
          <p:nvSpPr>
            <p:cNvPr id="744" name="Google Shape;472;p40"/>
            <p:cNvSpPr/>
            <p:nvPr/>
          </p:nvSpPr>
          <p:spPr>
            <a:xfrm rot="8100000">
              <a:off x="1856160" y="177300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Google Shape;473;p40"/>
            <p:cNvSpPr/>
            <p:nvPr/>
          </p:nvSpPr>
          <p:spPr>
            <a:xfrm>
              <a:off x="1955880" y="186660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1</a:t>
              </a:r>
              <a:endParaRPr b="0" lang="en-GB" sz="600" spc="-1" strike="noStrike">
                <a:latin typeface="Arial"/>
              </a:endParaRPr>
            </a:p>
          </p:txBody>
        </p:sp>
      </p:grpSp>
      <p:grpSp>
        <p:nvGrpSpPr>
          <p:cNvPr id="746" name="Google Shape;474;p40"/>
          <p:cNvGrpSpPr/>
          <p:nvPr/>
        </p:nvGrpSpPr>
        <p:grpSpPr>
          <a:xfrm>
            <a:off x="3815280" y="1704240"/>
            <a:ext cx="471960" cy="471600"/>
            <a:chOff x="3815280" y="1704240"/>
            <a:chExt cx="471960" cy="471600"/>
          </a:xfrm>
        </p:grpSpPr>
        <p:sp>
          <p:nvSpPr>
            <p:cNvPr id="747" name="Google Shape;475;p40"/>
            <p:cNvSpPr/>
            <p:nvPr/>
          </p:nvSpPr>
          <p:spPr>
            <a:xfrm rot="8100000">
              <a:off x="3884400" y="177300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Google Shape;476;p40"/>
            <p:cNvSpPr/>
            <p:nvPr/>
          </p:nvSpPr>
          <p:spPr>
            <a:xfrm>
              <a:off x="3984120" y="186660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3</a:t>
              </a:r>
              <a:endParaRPr b="0" lang="en-GB" sz="600" spc="-1" strike="noStrike">
                <a:latin typeface="Arial"/>
              </a:endParaRPr>
            </a:p>
          </p:txBody>
        </p:sp>
      </p:grpSp>
      <p:grpSp>
        <p:nvGrpSpPr>
          <p:cNvPr id="749" name="Google Shape;477;p40"/>
          <p:cNvGrpSpPr/>
          <p:nvPr/>
        </p:nvGrpSpPr>
        <p:grpSpPr>
          <a:xfrm>
            <a:off x="5843160" y="1704240"/>
            <a:ext cx="471960" cy="471600"/>
            <a:chOff x="5843160" y="1704240"/>
            <a:chExt cx="471960" cy="471600"/>
          </a:xfrm>
        </p:grpSpPr>
        <p:sp>
          <p:nvSpPr>
            <p:cNvPr id="750" name="Google Shape;478;p40"/>
            <p:cNvSpPr/>
            <p:nvPr/>
          </p:nvSpPr>
          <p:spPr>
            <a:xfrm rot="8100000">
              <a:off x="5912280" y="177300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Google Shape;479;p40"/>
            <p:cNvSpPr/>
            <p:nvPr/>
          </p:nvSpPr>
          <p:spPr>
            <a:xfrm>
              <a:off x="6012000" y="186660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5</a:t>
              </a:r>
              <a:endParaRPr b="0" lang="en-GB" sz="600" spc="-1" strike="noStrike">
                <a:latin typeface="Arial"/>
              </a:endParaRPr>
            </a:p>
          </p:txBody>
        </p:sp>
      </p:grpSp>
      <p:grpSp>
        <p:nvGrpSpPr>
          <p:cNvPr id="752" name="Google Shape;480;p40"/>
          <p:cNvGrpSpPr/>
          <p:nvPr/>
        </p:nvGrpSpPr>
        <p:grpSpPr>
          <a:xfrm>
            <a:off x="6880680" y="3577320"/>
            <a:ext cx="471960" cy="471600"/>
            <a:chOff x="6880680" y="3577320"/>
            <a:chExt cx="471960" cy="471600"/>
          </a:xfrm>
        </p:grpSpPr>
        <p:sp>
          <p:nvSpPr>
            <p:cNvPr id="753" name="Google Shape;481;p40"/>
            <p:cNvSpPr/>
            <p:nvPr/>
          </p:nvSpPr>
          <p:spPr>
            <a:xfrm rot="18900000">
              <a:off x="6949440" y="364608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Google Shape;482;p40"/>
            <p:cNvSpPr/>
            <p:nvPr/>
          </p:nvSpPr>
          <p:spPr>
            <a:xfrm flipH="1">
              <a:off x="7049880" y="375264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6</a:t>
              </a:r>
              <a:endParaRPr b="0" lang="en-GB" sz="600" spc="-1" strike="noStrike">
                <a:latin typeface="Arial"/>
              </a:endParaRPr>
            </a:p>
          </p:txBody>
        </p:sp>
      </p:grpSp>
      <p:grpSp>
        <p:nvGrpSpPr>
          <p:cNvPr id="755" name="Google Shape;483;p40"/>
          <p:cNvGrpSpPr/>
          <p:nvPr/>
        </p:nvGrpSpPr>
        <p:grpSpPr>
          <a:xfrm>
            <a:off x="4852800" y="3577320"/>
            <a:ext cx="471960" cy="471600"/>
            <a:chOff x="4852800" y="3577320"/>
            <a:chExt cx="471960" cy="471600"/>
          </a:xfrm>
        </p:grpSpPr>
        <p:sp>
          <p:nvSpPr>
            <p:cNvPr id="756" name="Google Shape;484;p40"/>
            <p:cNvSpPr/>
            <p:nvPr/>
          </p:nvSpPr>
          <p:spPr>
            <a:xfrm rot="18900000">
              <a:off x="4921560" y="364608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Google Shape;485;p40"/>
            <p:cNvSpPr/>
            <p:nvPr/>
          </p:nvSpPr>
          <p:spPr>
            <a:xfrm flipH="1">
              <a:off x="5021640" y="375264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4</a:t>
              </a:r>
              <a:endParaRPr b="0" lang="en-GB" sz="600" spc="-1" strike="noStrike">
                <a:latin typeface="Arial"/>
              </a:endParaRPr>
            </a:p>
          </p:txBody>
        </p:sp>
      </p:grpSp>
      <p:grpSp>
        <p:nvGrpSpPr>
          <p:cNvPr id="758" name="Google Shape;486;p40"/>
          <p:cNvGrpSpPr/>
          <p:nvPr/>
        </p:nvGrpSpPr>
        <p:grpSpPr>
          <a:xfrm>
            <a:off x="2824560" y="3577320"/>
            <a:ext cx="471960" cy="471600"/>
            <a:chOff x="2824560" y="3577320"/>
            <a:chExt cx="471960" cy="471600"/>
          </a:xfrm>
        </p:grpSpPr>
        <p:sp>
          <p:nvSpPr>
            <p:cNvPr id="759" name="Google Shape;487;p40"/>
            <p:cNvSpPr/>
            <p:nvPr/>
          </p:nvSpPr>
          <p:spPr>
            <a:xfrm rot="18900000">
              <a:off x="2893320" y="3646080"/>
              <a:ext cx="333720" cy="33372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Google Shape;488;p40"/>
            <p:cNvSpPr/>
            <p:nvPr/>
          </p:nvSpPr>
          <p:spPr>
            <a:xfrm flipH="1">
              <a:off x="2993760" y="3752640"/>
              <a:ext cx="133200" cy="13320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2</a:t>
              </a:r>
              <a:endParaRPr b="0" lang="en-GB" sz="600" spc="-1" strike="noStrike">
                <a:latin typeface="Arial"/>
              </a:endParaRPr>
            </a:p>
          </p:txBody>
        </p:sp>
      </p:grpSp>
      <p:sp>
        <p:nvSpPr>
          <p:cNvPr id="761" name="Google Shape;489;p40"/>
          <p:cNvSpPr/>
          <p:nvPr/>
        </p:nvSpPr>
        <p:spPr>
          <a:xfrm>
            <a:off x="1379880" y="115596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62" name="Google Shape;490;p40"/>
          <p:cNvSpPr/>
          <p:nvPr/>
        </p:nvSpPr>
        <p:spPr>
          <a:xfrm>
            <a:off x="3377160" y="115596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Red is the colour of danger and courage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63" name="Google Shape;491;p40"/>
          <p:cNvSpPr/>
          <p:nvPr/>
        </p:nvSpPr>
        <p:spPr>
          <a:xfrm>
            <a:off x="5436000" y="115596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Black is the color of ebony and of outer space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64" name="Google Shape;492;p40"/>
          <p:cNvSpPr/>
          <p:nvPr/>
        </p:nvSpPr>
        <p:spPr>
          <a:xfrm>
            <a:off x="2418120" y="406368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Yellow is the color of gold, butter and ripe lemons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65" name="Google Shape;493;p40"/>
          <p:cNvSpPr/>
          <p:nvPr/>
        </p:nvSpPr>
        <p:spPr>
          <a:xfrm>
            <a:off x="4446360" y="406368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White is the color of milk and fresh snow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766" name="Google Shape;494;p40"/>
          <p:cNvSpPr/>
          <p:nvPr/>
        </p:nvSpPr>
        <p:spPr>
          <a:xfrm>
            <a:off x="6474240" y="4063680"/>
            <a:ext cx="12852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GB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499;p4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Gantt chart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68" name="Google Shape;500;p41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D5FED4B-ED9B-42E6-B46F-0BF7AC000628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graphicFrame>
        <p:nvGraphicFramePr>
          <p:cNvPr id="769" name="Google Shape;501;p41"/>
          <p:cNvGraphicFramePr/>
          <p:nvPr/>
        </p:nvGraphicFramePr>
        <p:xfrm>
          <a:off x="786240" y="1107360"/>
          <a:ext cx="7433640" cy="3197160"/>
        </p:xfrm>
        <a:graphic>
          <a:graphicData uri="http://schemas.openxmlformats.org/drawingml/2006/table">
            <a:tbl>
              <a:tblPr/>
              <a:tblGrid>
                <a:gridCol w="12801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</a:tblGrid>
              <a:tr h="31968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 gridSpan="7"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Week 1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gridSpan="7"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Week 2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1968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2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3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4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5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6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7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8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9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10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11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12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13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14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1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2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◆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3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4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◆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5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◆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6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7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</a:tr>
              <a:tr h="32040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8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0053a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506;p42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SWOT Analysis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71" name="Google Shape;507;p42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7502878-FE9C-4DE8-80F1-1EA3C041CB22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772" name="Google Shape;508;p42"/>
          <p:cNvSpPr/>
          <p:nvPr/>
        </p:nvSpPr>
        <p:spPr>
          <a:xfrm>
            <a:off x="794160" y="982440"/>
            <a:ext cx="3708000" cy="15836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13716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STRENGTHS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73" name="Google Shape;509;p42"/>
          <p:cNvSpPr/>
          <p:nvPr/>
        </p:nvSpPr>
        <p:spPr>
          <a:xfrm>
            <a:off x="4656960" y="982440"/>
            <a:ext cx="3708000" cy="15836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716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WEAKNESSES</a:t>
            </a:r>
            <a:endParaRPr b="0" lang="en-GB" sz="14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Yellow is the color of gold, butter and ripe lemons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74" name="Google Shape;510;p42"/>
          <p:cNvSpPr/>
          <p:nvPr/>
        </p:nvSpPr>
        <p:spPr>
          <a:xfrm>
            <a:off x="794160" y="2715120"/>
            <a:ext cx="3708000" cy="15836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13716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Black is the color of ebony and of outer space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OPPORTUNITIES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75" name="Google Shape;511;p42"/>
          <p:cNvSpPr/>
          <p:nvPr/>
        </p:nvSpPr>
        <p:spPr>
          <a:xfrm>
            <a:off x="4656960" y="2715120"/>
            <a:ext cx="3708000" cy="15836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716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White is the color of milk and fresh snow</a:t>
            </a:r>
            <a:endParaRPr b="0" lang="en-GB" sz="14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THREATS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76" name="Google Shape;512;p42"/>
          <p:cNvSpPr/>
          <p:nvPr/>
        </p:nvSpPr>
        <p:spPr>
          <a:xfrm>
            <a:off x="3298320" y="1357560"/>
            <a:ext cx="2415960" cy="241596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Google Shape;513;p42"/>
          <p:cNvSpPr/>
          <p:nvPr/>
        </p:nvSpPr>
        <p:spPr>
          <a:xfrm rot="5400000">
            <a:off x="3448080" y="1356480"/>
            <a:ext cx="2415960" cy="241596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Google Shape;514;p42"/>
          <p:cNvSpPr/>
          <p:nvPr/>
        </p:nvSpPr>
        <p:spPr>
          <a:xfrm rot="10800000">
            <a:off x="3448080" y="1507320"/>
            <a:ext cx="2415960" cy="241596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Google Shape;515;p42"/>
          <p:cNvSpPr/>
          <p:nvPr/>
        </p:nvSpPr>
        <p:spPr>
          <a:xfrm rot="16200000">
            <a:off x="3298320" y="1508400"/>
            <a:ext cx="2415960" cy="241596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Google Shape;516;p42"/>
          <p:cNvSpPr txBox="1"/>
          <p:nvPr/>
        </p:nvSpPr>
        <p:spPr>
          <a:xfrm>
            <a:off x="3854880" y="1861560"/>
            <a:ext cx="327960" cy="45036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n w="0">
                  <a:noFill/>
                </a:ln>
                <a:solidFill>
                  <a:srgbClr val="ffffff"/>
                </a:solidFill>
                <a:latin typeface="Roboto Slab"/>
                <a:ea typeface="Arial"/>
              </a:rPr>
              <a:t>S</a:t>
            </a:r>
            <a:endParaRPr b="0" lang="en-GB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781" name="Google Shape;517;p42"/>
          <p:cNvSpPr txBox="1"/>
          <p:nvPr/>
        </p:nvSpPr>
        <p:spPr>
          <a:xfrm>
            <a:off x="4844880" y="1869120"/>
            <a:ext cx="642600" cy="43812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n w="0">
                  <a:noFill/>
                </a:ln>
                <a:solidFill>
                  <a:srgbClr val="ffffff"/>
                </a:solidFill>
                <a:latin typeface="Roboto Slab"/>
                <a:ea typeface="Arial"/>
              </a:rPr>
              <a:t>W</a:t>
            </a:r>
            <a:endParaRPr b="0" lang="en-GB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782" name="Google Shape;518;p42"/>
          <p:cNvSpPr txBox="1"/>
          <p:nvPr/>
        </p:nvSpPr>
        <p:spPr>
          <a:xfrm>
            <a:off x="3820320" y="2942280"/>
            <a:ext cx="397440" cy="45036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n w="0">
                  <a:noFill/>
                </a:ln>
                <a:solidFill>
                  <a:srgbClr val="ffffff"/>
                </a:solidFill>
                <a:latin typeface="Roboto Slab"/>
                <a:ea typeface="Arial"/>
              </a:rPr>
              <a:t>O</a:t>
            </a:r>
            <a:endParaRPr b="0" lang="en-GB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783" name="Google Shape;519;p42"/>
          <p:cNvSpPr txBox="1"/>
          <p:nvPr/>
        </p:nvSpPr>
        <p:spPr>
          <a:xfrm>
            <a:off x="4959000" y="2949840"/>
            <a:ext cx="390600" cy="43812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n w="0">
                  <a:noFill/>
                </a:ln>
                <a:solidFill>
                  <a:srgbClr val="ffffff"/>
                </a:solidFill>
                <a:latin typeface="Roboto Slab"/>
                <a:ea typeface="Arial"/>
              </a:rPr>
              <a:t>T</a:t>
            </a:r>
            <a:endParaRPr b="0" lang="en-GB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524;p43"/>
          <p:cNvSpPr/>
          <p:nvPr/>
        </p:nvSpPr>
        <p:spPr>
          <a:xfrm>
            <a:off x="262080" y="0"/>
            <a:ext cx="861840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91ea"/>
                </a:solidFill>
                <a:latin typeface="Roboto Slab"/>
                <a:ea typeface="Roboto Slab"/>
              </a:rPr>
              <a:t>Business Model Canvas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785" name="Google Shape;525;p4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4157348-D804-4373-9997-26941160AA1C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786" name="Google Shape;526;p43"/>
          <p:cNvSpPr/>
          <p:nvPr/>
        </p:nvSpPr>
        <p:spPr>
          <a:xfrm>
            <a:off x="2047320" y="493920"/>
            <a:ext cx="1681920" cy="157428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Key Activities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787" name="Google Shape;527;p43"/>
          <p:cNvSpPr/>
          <p:nvPr/>
        </p:nvSpPr>
        <p:spPr>
          <a:xfrm>
            <a:off x="2047320" y="2069280"/>
            <a:ext cx="1681920" cy="157428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Key Resources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788" name="Google Shape;528;p43"/>
          <p:cNvSpPr/>
          <p:nvPr/>
        </p:nvSpPr>
        <p:spPr>
          <a:xfrm>
            <a:off x="3730320" y="493920"/>
            <a:ext cx="1681920" cy="314964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Value Propositions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789" name="Google Shape;529;p43"/>
          <p:cNvSpPr/>
          <p:nvPr/>
        </p:nvSpPr>
        <p:spPr>
          <a:xfrm>
            <a:off x="5413680" y="493920"/>
            <a:ext cx="1681920" cy="157428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Customer Relationships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790" name="Google Shape;530;p43"/>
          <p:cNvSpPr/>
          <p:nvPr/>
        </p:nvSpPr>
        <p:spPr>
          <a:xfrm>
            <a:off x="5413680" y="2069280"/>
            <a:ext cx="1681920" cy="157428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Channels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791" name="Google Shape;531;p43"/>
          <p:cNvSpPr/>
          <p:nvPr/>
        </p:nvSpPr>
        <p:spPr>
          <a:xfrm>
            <a:off x="7096680" y="493920"/>
            <a:ext cx="1681920" cy="314964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Customer Segments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792" name="Google Shape;532;p43"/>
          <p:cNvSpPr/>
          <p:nvPr/>
        </p:nvSpPr>
        <p:spPr>
          <a:xfrm>
            <a:off x="363960" y="493920"/>
            <a:ext cx="1681920" cy="314964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Key Partners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793" name="Google Shape;533;p43"/>
          <p:cNvSpPr/>
          <p:nvPr/>
        </p:nvSpPr>
        <p:spPr>
          <a:xfrm>
            <a:off x="363960" y="3644640"/>
            <a:ext cx="4206600" cy="121896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Cost Structure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794" name="Google Shape;534;p43"/>
          <p:cNvSpPr/>
          <p:nvPr/>
        </p:nvSpPr>
        <p:spPr>
          <a:xfrm>
            <a:off x="4572000" y="3644640"/>
            <a:ext cx="4206600" cy="121896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Revenue Streams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795" name="Google Shape;535;p43"/>
          <p:cNvSpPr/>
          <p:nvPr/>
        </p:nvSpPr>
        <p:spPr>
          <a:xfrm>
            <a:off x="4286160" y="3719520"/>
            <a:ext cx="210240" cy="211320"/>
          </a:xfrm>
          <a:custGeom>
            <a:avLst/>
            <a:gdLst/>
            <a:ahLst/>
            <a:rect l="l" t="t" r="r" b="b"/>
            <a:pathLst>
              <a:path w="16708" h="16611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Google Shape;536;p43"/>
          <p:cNvSpPr/>
          <p:nvPr/>
        </p:nvSpPr>
        <p:spPr>
          <a:xfrm>
            <a:off x="6811560" y="569160"/>
            <a:ext cx="209520" cy="190440"/>
          </a:xfrm>
          <a:custGeom>
            <a:avLst/>
            <a:gdLst/>
            <a:ahLst/>
            <a:rect l="l" t="t" r="r" b="b"/>
            <a:pathLst>
              <a:path w="16660" h="14955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Google Shape;537;p43"/>
          <p:cNvSpPr/>
          <p:nvPr/>
        </p:nvSpPr>
        <p:spPr>
          <a:xfrm>
            <a:off x="1770120" y="569160"/>
            <a:ext cx="201600" cy="204120"/>
          </a:xfrm>
          <a:custGeom>
            <a:avLst/>
            <a:gdLst/>
            <a:ahLst/>
            <a:rect l="l" t="t" r="r" b="b"/>
            <a:pathLst>
              <a:path w="16027" h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Google Shape;538;p43"/>
          <p:cNvSpPr/>
          <p:nvPr/>
        </p:nvSpPr>
        <p:spPr>
          <a:xfrm>
            <a:off x="8512560" y="569160"/>
            <a:ext cx="191880" cy="204480"/>
          </a:xfrm>
          <a:custGeom>
            <a:avLst/>
            <a:gdLst/>
            <a:ahLst/>
            <a:rect l="l" t="t" r="r" b="b"/>
            <a:pathLst>
              <a:path w="15247" h="16075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99" name="Google Shape;539;p43"/>
          <p:cNvGrpSpPr/>
          <p:nvPr/>
        </p:nvGrpSpPr>
        <p:grpSpPr>
          <a:xfrm>
            <a:off x="8483040" y="3719520"/>
            <a:ext cx="221400" cy="162360"/>
            <a:chOff x="8483040" y="3719520"/>
            <a:chExt cx="221400" cy="162360"/>
          </a:xfrm>
        </p:grpSpPr>
        <p:sp>
          <p:nvSpPr>
            <p:cNvPr id="800" name="Google Shape;540;p43"/>
            <p:cNvSpPr/>
            <p:nvPr/>
          </p:nvSpPr>
          <p:spPr>
            <a:xfrm>
              <a:off x="8483040" y="3719520"/>
              <a:ext cx="221400" cy="162360"/>
            </a:xfrm>
            <a:custGeom>
              <a:avLst/>
              <a:gdLst/>
              <a:ahLst/>
              <a:rect l="l" t="t" r="r" b="b"/>
              <a:pathLst>
                <a:path w="17585" h="12763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Google Shape;541;p43"/>
            <p:cNvSpPr/>
            <p:nvPr/>
          </p:nvSpPr>
          <p:spPr>
            <a:xfrm>
              <a:off x="8504280" y="3743640"/>
              <a:ext cx="178200" cy="108360"/>
            </a:xfrm>
            <a:custGeom>
              <a:avLst/>
              <a:gdLst/>
              <a:ahLst/>
              <a:rect l="l" t="t" r="r" b="b"/>
              <a:pathLst>
                <a:path w="14176" h="8549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2" name="Google Shape;542;p43"/>
          <p:cNvGrpSpPr/>
          <p:nvPr/>
        </p:nvGrpSpPr>
        <p:grpSpPr>
          <a:xfrm>
            <a:off x="5154840" y="568800"/>
            <a:ext cx="183240" cy="236520"/>
            <a:chOff x="5154840" y="568800"/>
            <a:chExt cx="183240" cy="236520"/>
          </a:xfrm>
        </p:grpSpPr>
        <p:sp>
          <p:nvSpPr>
            <p:cNvPr id="803" name="Google Shape;543;p43"/>
            <p:cNvSpPr/>
            <p:nvPr/>
          </p:nvSpPr>
          <p:spPr>
            <a:xfrm>
              <a:off x="5154840" y="568800"/>
              <a:ext cx="183240" cy="121320"/>
            </a:xfrm>
            <a:custGeom>
              <a:avLst/>
              <a:gdLst/>
              <a:ahLst/>
              <a:rect l="l" t="t" r="r" b="b"/>
              <a:pathLst>
                <a:path w="14566" h="9573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Google Shape;544;p43"/>
            <p:cNvSpPr/>
            <p:nvPr/>
          </p:nvSpPr>
          <p:spPr>
            <a:xfrm>
              <a:off x="5202360" y="640800"/>
              <a:ext cx="88200" cy="360"/>
            </a:xfrm>
            <a:custGeom>
              <a:avLst/>
              <a:gdLst/>
              <a:ahLst/>
              <a:rect l="l" t="t" r="r" b="b"/>
              <a:pathLst>
                <a:path w="7064" h="1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Google Shape;545;p43"/>
            <p:cNvSpPr/>
            <p:nvPr/>
          </p:nvSpPr>
          <p:spPr>
            <a:xfrm>
              <a:off x="5228280" y="640800"/>
              <a:ext cx="36360" cy="164520"/>
            </a:xfrm>
            <a:custGeom>
              <a:avLst/>
              <a:gdLst/>
              <a:ahLst/>
              <a:rect l="l" t="t" r="r" b="b"/>
              <a:pathLst>
                <a:path w="2972" h="12934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Google Shape;546;p43"/>
            <p:cNvSpPr/>
            <p:nvPr/>
          </p:nvSpPr>
          <p:spPr>
            <a:xfrm>
              <a:off x="5259600" y="591120"/>
              <a:ext cx="42120" cy="42480"/>
            </a:xfrm>
            <a:custGeom>
              <a:avLst/>
              <a:gdLst/>
              <a:ahLst/>
              <a:rect l="l" t="t" r="r" b="b"/>
              <a:pathLst>
                <a:path w="3411" h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Google Shape;547;p43"/>
            <p:cNvSpPr/>
            <p:nvPr/>
          </p:nvSpPr>
          <p:spPr>
            <a:xfrm>
              <a:off x="5191200" y="591120"/>
              <a:ext cx="42120" cy="42480"/>
            </a:xfrm>
            <a:custGeom>
              <a:avLst/>
              <a:gdLst/>
              <a:ahLst/>
              <a:rect l="l" t="t" r="r" b="b"/>
              <a:pathLst>
                <a:path w="3411" h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Google Shape;548;p43"/>
            <p:cNvSpPr/>
            <p:nvPr/>
          </p:nvSpPr>
          <p:spPr>
            <a:xfrm>
              <a:off x="5164920" y="691560"/>
              <a:ext cx="62280" cy="113760"/>
            </a:xfrm>
            <a:custGeom>
              <a:avLst/>
              <a:gdLst/>
              <a:ahLst/>
              <a:rect l="l" t="t" r="r" b="b"/>
              <a:pathLst>
                <a:path w="5018" h="898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Google Shape;549;p43"/>
            <p:cNvSpPr/>
            <p:nvPr/>
          </p:nvSpPr>
          <p:spPr>
            <a:xfrm>
              <a:off x="5265720" y="691560"/>
              <a:ext cx="62280" cy="113760"/>
            </a:xfrm>
            <a:custGeom>
              <a:avLst/>
              <a:gdLst/>
              <a:ahLst/>
              <a:rect l="l" t="t" r="r" b="b"/>
              <a:pathLst>
                <a:path w="5018" h="898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0" name="Google Shape;550;p43"/>
          <p:cNvGrpSpPr/>
          <p:nvPr/>
        </p:nvGrpSpPr>
        <p:grpSpPr>
          <a:xfrm>
            <a:off x="6749640" y="2144160"/>
            <a:ext cx="271080" cy="263520"/>
            <a:chOff x="6749640" y="2144160"/>
            <a:chExt cx="271080" cy="263520"/>
          </a:xfrm>
        </p:grpSpPr>
        <p:sp>
          <p:nvSpPr>
            <p:cNvPr id="811" name="Google Shape;551;p43"/>
            <p:cNvSpPr/>
            <p:nvPr/>
          </p:nvSpPr>
          <p:spPr>
            <a:xfrm>
              <a:off x="6954120" y="2144160"/>
              <a:ext cx="44280" cy="4464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Google Shape;552;p43"/>
            <p:cNvSpPr/>
            <p:nvPr/>
          </p:nvSpPr>
          <p:spPr>
            <a:xfrm>
              <a:off x="6795000" y="2157480"/>
              <a:ext cx="43920" cy="44280"/>
            </a:xfrm>
            <a:custGeom>
              <a:avLst/>
              <a:gdLst/>
              <a:ahLst/>
              <a:rect l="l" t="t" r="r" b="b"/>
              <a:pathLst>
                <a:path w="3557" h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Google Shape;553;p43"/>
            <p:cNvSpPr/>
            <p:nvPr/>
          </p:nvSpPr>
          <p:spPr>
            <a:xfrm>
              <a:off x="6749640" y="2298240"/>
              <a:ext cx="44280" cy="4464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Google Shape;554;p43"/>
            <p:cNvSpPr/>
            <p:nvPr/>
          </p:nvSpPr>
          <p:spPr>
            <a:xfrm>
              <a:off x="6860880" y="2363400"/>
              <a:ext cx="43920" cy="44280"/>
            </a:xfrm>
            <a:custGeom>
              <a:avLst/>
              <a:gdLst/>
              <a:ahLst/>
              <a:rect l="l" t="t" r="r" b="b"/>
              <a:pathLst>
                <a:path w="3557" h="3533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Google Shape;555;p43"/>
            <p:cNvSpPr/>
            <p:nvPr/>
          </p:nvSpPr>
          <p:spPr>
            <a:xfrm>
              <a:off x="6976800" y="2264040"/>
              <a:ext cx="43920" cy="44640"/>
            </a:xfrm>
            <a:custGeom>
              <a:avLst/>
              <a:gdLst/>
              <a:ahLst/>
              <a:rect l="l" t="t" r="r" b="b"/>
              <a:pathLst>
                <a:path w="3557" h="3581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Google Shape;556;p43"/>
            <p:cNvSpPr/>
            <p:nvPr/>
          </p:nvSpPr>
          <p:spPr>
            <a:xfrm>
              <a:off x="6840000" y="2224080"/>
              <a:ext cx="94320" cy="95760"/>
            </a:xfrm>
            <a:custGeom>
              <a:avLst/>
              <a:gdLst/>
              <a:ahLst/>
              <a:rect l="l" t="t" r="r" b="b"/>
              <a:pathLst>
                <a:path w="7551" h="7576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Google Shape;557;p43"/>
            <p:cNvSpPr/>
            <p:nvPr/>
          </p:nvSpPr>
          <p:spPr>
            <a:xfrm>
              <a:off x="6817320" y="2180160"/>
              <a:ext cx="40320" cy="53280"/>
            </a:xfrm>
            <a:custGeom>
              <a:avLst/>
              <a:gdLst/>
              <a:ahLst/>
              <a:rect l="l" t="t" r="r" b="b"/>
              <a:pathLst>
                <a:path w="3264" h="4239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Google Shape;558;p43"/>
            <p:cNvSpPr/>
            <p:nvPr/>
          </p:nvSpPr>
          <p:spPr>
            <a:xfrm>
              <a:off x="6918840" y="2167200"/>
              <a:ext cx="57240" cy="67320"/>
            </a:xfrm>
            <a:custGeom>
              <a:avLst/>
              <a:gdLst/>
              <a:ahLst/>
              <a:rect l="l" t="t" r="r" b="b"/>
              <a:pathLst>
                <a:path w="4604" h="5359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Google Shape;559;p43"/>
            <p:cNvSpPr/>
            <p:nvPr/>
          </p:nvSpPr>
          <p:spPr>
            <a:xfrm>
              <a:off x="6935040" y="2278800"/>
              <a:ext cx="63360" cy="7200"/>
            </a:xfrm>
            <a:custGeom>
              <a:avLst/>
              <a:gdLst/>
              <a:ahLst/>
              <a:rect l="l" t="t" r="r" b="b"/>
              <a:pathLst>
                <a:path w="5091" h="659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Google Shape;560;p43"/>
            <p:cNvSpPr/>
            <p:nvPr/>
          </p:nvSpPr>
          <p:spPr>
            <a:xfrm>
              <a:off x="6883200" y="2320920"/>
              <a:ext cx="1440" cy="63720"/>
            </a:xfrm>
            <a:custGeom>
              <a:avLst/>
              <a:gdLst/>
              <a:ahLst/>
              <a:rect l="l" t="t" r="r" b="b"/>
              <a:pathLst>
                <a:path w="196" h="5067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Google Shape;561;p43"/>
            <p:cNvSpPr/>
            <p:nvPr/>
          </p:nvSpPr>
          <p:spPr>
            <a:xfrm>
              <a:off x="6772320" y="2291400"/>
              <a:ext cx="70200" cy="28800"/>
            </a:xfrm>
            <a:custGeom>
              <a:avLst/>
              <a:gdLst/>
              <a:ahLst/>
              <a:rect l="l" t="t" r="r" b="b"/>
              <a:pathLst>
                <a:path w="5651" h="234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2" name="Google Shape;562;p43"/>
          <p:cNvGrpSpPr/>
          <p:nvPr/>
        </p:nvGrpSpPr>
        <p:grpSpPr>
          <a:xfrm>
            <a:off x="3386520" y="2144160"/>
            <a:ext cx="276120" cy="253800"/>
            <a:chOff x="3386520" y="2144160"/>
            <a:chExt cx="276120" cy="253800"/>
          </a:xfrm>
        </p:grpSpPr>
        <p:sp>
          <p:nvSpPr>
            <p:cNvPr id="823" name="Google Shape;563;p43"/>
            <p:cNvSpPr/>
            <p:nvPr/>
          </p:nvSpPr>
          <p:spPr>
            <a:xfrm>
              <a:off x="3414600" y="2276640"/>
              <a:ext cx="219600" cy="121320"/>
            </a:xfrm>
            <a:custGeom>
              <a:avLst/>
              <a:gdLst/>
              <a:ahLst/>
              <a:rect l="l" t="t" r="r" b="b"/>
              <a:pathLst>
                <a:path w="17464" h="9573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Google Shape;564;p43"/>
            <p:cNvSpPr/>
            <p:nvPr/>
          </p:nvSpPr>
          <p:spPr>
            <a:xfrm>
              <a:off x="3414960" y="2144160"/>
              <a:ext cx="219600" cy="63000"/>
            </a:xfrm>
            <a:custGeom>
              <a:avLst/>
              <a:gdLst/>
              <a:ahLst/>
              <a:rect l="l" t="t" r="r" b="b"/>
              <a:pathLst>
                <a:path w="17439" h="5018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Google Shape;565;p43"/>
            <p:cNvSpPr/>
            <p:nvPr/>
          </p:nvSpPr>
          <p:spPr>
            <a:xfrm>
              <a:off x="3386520" y="2208240"/>
              <a:ext cx="137520" cy="114480"/>
            </a:xfrm>
            <a:custGeom>
              <a:avLst/>
              <a:gdLst/>
              <a:ahLst/>
              <a:rect l="l" t="t" r="r" b="b"/>
              <a:pathLst>
                <a:path w="10961" h="9037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Google Shape;566;p43"/>
            <p:cNvSpPr/>
            <p:nvPr/>
          </p:nvSpPr>
          <p:spPr>
            <a:xfrm>
              <a:off x="3525120" y="2208240"/>
              <a:ext cx="137520" cy="114480"/>
            </a:xfrm>
            <a:custGeom>
              <a:avLst/>
              <a:gdLst/>
              <a:ahLst/>
              <a:rect l="l" t="t" r="r" b="b"/>
              <a:pathLst>
                <a:path w="10961" h="9037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Google Shape;567;p43"/>
            <p:cNvSpPr/>
            <p:nvPr/>
          </p:nvSpPr>
          <p:spPr>
            <a:xfrm>
              <a:off x="3525120" y="2271960"/>
              <a:ext cx="360" cy="126000"/>
            </a:xfrm>
            <a:custGeom>
              <a:avLst/>
              <a:gdLst/>
              <a:ahLst/>
              <a:rect l="l" t="t" r="r" b="b"/>
              <a:pathLst>
                <a:path w="1" h="9938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8" name="Google Shape;568;p43"/>
          <p:cNvSpPr/>
          <p:nvPr/>
        </p:nvSpPr>
        <p:spPr>
          <a:xfrm>
            <a:off x="3433680" y="569160"/>
            <a:ext cx="221400" cy="223920"/>
          </a:xfrm>
          <a:custGeom>
            <a:avLst/>
            <a:gdLst/>
            <a:ahLst/>
            <a:rect l="l" t="t" r="r" b="b"/>
            <a:pathLst>
              <a:path w="16221" h="16222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573;p44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Funnel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30" name="Google Shape;574;p44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7A922F9-75C5-4A4B-94E1-C590D40AC5B7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grpSp>
        <p:nvGrpSpPr>
          <p:cNvPr id="831" name="Google Shape;575;p44"/>
          <p:cNvGrpSpPr/>
          <p:nvPr/>
        </p:nvGrpSpPr>
        <p:grpSpPr>
          <a:xfrm>
            <a:off x="855360" y="1032120"/>
            <a:ext cx="3607200" cy="3242880"/>
            <a:chOff x="855360" y="1032120"/>
            <a:chExt cx="3607200" cy="3242880"/>
          </a:xfrm>
        </p:grpSpPr>
        <p:sp>
          <p:nvSpPr>
            <p:cNvPr id="832" name="Google Shape;576;p44"/>
            <p:cNvSpPr/>
            <p:nvPr/>
          </p:nvSpPr>
          <p:spPr>
            <a:xfrm>
              <a:off x="1748520" y="3245760"/>
              <a:ext cx="1826280" cy="553320"/>
            </a:xfrm>
            <a:custGeom>
              <a:avLst/>
              <a:gdLst/>
              <a:ahLst/>
              <a:rect l="l" t="t" r="r" b="b"/>
              <a:pathLst>
                <a:path w="640" h="194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PURCHASE</a:t>
              </a:r>
              <a:endParaRPr b="0" lang="en-GB" sz="1200" spc="-1" strike="noStrike">
                <a:latin typeface="Arial"/>
              </a:endParaRPr>
            </a:p>
          </p:txBody>
        </p:sp>
        <p:sp>
          <p:nvSpPr>
            <p:cNvPr id="833" name="Google Shape;577;p44"/>
            <p:cNvSpPr/>
            <p:nvPr/>
          </p:nvSpPr>
          <p:spPr>
            <a:xfrm>
              <a:off x="1974240" y="3734280"/>
              <a:ext cx="1377000" cy="540720"/>
            </a:xfrm>
            <a:custGeom>
              <a:avLst/>
              <a:gdLst/>
              <a:ahLst/>
              <a:rect l="l" t="t" r="r" b="b"/>
              <a:pathLst>
                <a:path w="483" h="19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LOYALTY</a:t>
              </a:r>
              <a:endParaRPr b="0" lang="en-GB" sz="1200" spc="-1" strike="noStrike">
                <a:latin typeface="Arial"/>
              </a:endParaRPr>
            </a:p>
          </p:txBody>
        </p:sp>
        <p:sp>
          <p:nvSpPr>
            <p:cNvPr id="834" name="Google Shape;578;p44"/>
            <p:cNvSpPr/>
            <p:nvPr/>
          </p:nvSpPr>
          <p:spPr>
            <a:xfrm>
              <a:off x="863280" y="1325520"/>
              <a:ext cx="3599280" cy="576000"/>
            </a:xfrm>
            <a:custGeom>
              <a:avLst/>
              <a:gdLst/>
              <a:ahLst/>
              <a:rect l="l" t="t" r="r" b="b"/>
              <a:pathLst>
                <a:path w="1261" h="202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AWARENESS</a:t>
              </a:r>
              <a:endParaRPr b="0" lang="en-GB" sz="1200" spc="-1" strike="noStrike">
                <a:latin typeface="Arial"/>
              </a:endParaRPr>
            </a:p>
          </p:txBody>
        </p:sp>
        <p:sp>
          <p:nvSpPr>
            <p:cNvPr id="835" name="Google Shape;579;p44"/>
            <p:cNvSpPr/>
            <p:nvPr/>
          </p:nvSpPr>
          <p:spPr>
            <a:xfrm>
              <a:off x="1305720" y="2284560"/>
              <a:ext cx="2714040" cy="563400"/>
            </a:xfrm>
            <a:custGeom>
              <a:avLst/>
              <a:gdLst/>
              <a:ahLst/>
              <a:rect l="l" t="t" r="r" b="b"/>
              <a:pathLst>
                <a:path w="951" h="198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EVALUATION</a:t>
              </a:r>
              <a:endParaRPr b="0" lang="en-GB" sz="1200" spc="-1" strike="noStrike">
                <a:latin typeface="Arial"/>
              </a:endParaRPr>
            </a:p>
          </p:txBody>
        </p:sp>
        <p:sp>
          <p:nvSpPr>
            <p:cNvPr id="836" name="Google Shape;580;p44"/>
            <p:cNvSpPr/>
            <p:nvPr/>
          </p:nvSpPr>
          <p:spPr>
            <a:xfrm>
              <a:off x="1086840" y="1805040"/>
              <a:ext cx="3153240" cy="570240"/>
            </a:xfrm>
            <a:custGeom>
              <a:avLst/>
              <a:gdLst/>
              <a:ahLst/>
              <a:rect l="l" t="t" r="r" b="b"/>
              <a:pathLst>
                <a:path w="1105" h="20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DISCOVERY</a:t>
              </a:r>
              <a:endParaRPr b="0" lang="en-GB" sz="1200" spc="-1" strike="noStrike">
                <a:latin typeface="Arial"/>
              </a:endParaRPr>
            </a:p>
          </p:txBody>
        </p:sp>
        <p:sp>
          <p:nvSpPr>
            <p:cNvPr id="837" name="Google Shape;581;p44"/>
            <p:cNvSpPr/>
            <p:nvPr/>
          </p:nvSpPr>
          <p:spPr>
            <a:xfrm>
              <a:off x="1526040" y="2764080"/>
              <a:ext cx="2271240" cy="561240"/>
            </a:xfrm>
            <a:custGeom>
              <a:avLst/>
              <a:gdLst/>
              <a:ahLst/>
              <a:rect l="l" t="t" r="r" b="b"/>
              <a:pathLst>
                <a:path w="796" h="197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INTENT</a:t>
              </a:r>
              <a:endParaRPr b="0" lang="en-GB" sz="1200" spc="-1" strike="noStrike">
                <a:latin typeface="Arial"/>
              </a:endParaRPr>
            </a:p>
          </p:txBody>
        </p:sp>
        <p:sp>
          <p:nvSpPr>
            <p:cNvPr id="838" name="Google Shape;582;p44"/>
            <p:cNvSpPr/>
            <p:nvPr/>
          </p:nvSpPr>
          <p:spPr>
            <a:xfrm>
              <a:off x="855360" y="1032120"/>
              <a:ext cx="3601800" cy="3956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9" name="Google Shape;583;p44"/>
          <p:cNvSpPr/>
          <p:nvPr/>
        </p:nvSpPr>
        <p:spPr>
          <a:xfrm>
            <a:off x="4383720" y="1950120"/>
            <a:ext cx="1055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91ea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Google Shape;584;p44"/>
          <p:cNvSpPr/>
          <p:nvPr/>
        </p:nvSpPr>
        <p:spPr>
          <a:xfrm>
            <a:off x="5501880" y="1397160"/>
            <a:ext cx="27856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41" name="Google Shape;585;p44"/>
          <p:cNvSpPr/>
          <p:nvPr/>
        </p:nvSpPr>
        <p:spPr>
          <a:xfrm>
            <a:off x="4227840" y="2431800"/>
            <a:ext cx="121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53a3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Google Shape;586;p44"/>
          <p:cNvSpPr/>
          <p:nvPr/>
        </p:nvSpPr>
        <p:spPr>
          <a:xfrm>
            <a:off x="5501880" y="1878480"/>
            <a:ext cx="27856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43" name="Google Shape;587;p44"/>
          <p:cNvSpPr/>
          <p:nvPr/>
        </p:nvSpPr>
        <p:spPr>
          <a:xfrm>
            <a:off x="4006800" y="2913480"/>
            <a:ext cx="143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607d8b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Google Shape;588;p44"/>
          <p:cNvSpPr/>
          <p:nvPr/>
        </p:nvSpPr>
        <p:spPr>
          <a:xfrm>
            <a:off x="5501880" y="2360160"/>
            <a:ext cx="27856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45" name="Google Shape;589;p44"/>
          <p:cNvSpPr/>
          <p:nvPr/>
        </p:nvSpPr>
        <p:spPr>
          <a:xfrm>
            <a:off x="3818160" y="3394800"/>
            <a:ext cx="1621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Google Shape;590;p44"/>
          <p:cNvSpPr/>
          <p:nvPr/>
        </p:nvSpPr>
        <p:spPr>
          <a:xfrm>
            <a:off x="5501880" y="2841840"/>
            <a:ext cx="27856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47" name="Google Shape;591;p44"/>
          <p:cNvSpPr/>
          <p:nvPr/>
        </p:nvSpPr>
        <p:spPr>
          <a:xfrm>
            <a:off x="3613320" y="3876480"/>
            <a:ext cx="1825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Google Shape;592;p44"/>
          <p:cNvSpPr/>
          <p:nvPr/>
        </p:nvSpPr>
        <p:spPr>
          <a:xfrm>
            <a:off x="5501880" y="3323520"/>
            <a:ext cx="27856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49" name="Google Shape;593;p44"/>
          <p:cNvSpPr/>
          <p:nvPr/>
        </p:nvSpPr>
        <p:spPr>
          <a:xfrm>
            <a:off x="3400200" y="4358160"/>
            <a:ext cx="2030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acdbf8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Google Shape;594;p44"/>
          <p:cNvSpPr/>
          <p:nvPr/>
        </p:nvSpPr>
        <p:spPr>
          <a:xfrm>
            <a:off x="5501880" y="3805200"/>
            <a:ext cx="27856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599;p45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Team Presentation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52" name="Google Shape;600;p45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BF7DC8E-CDC4-4F66-8BB9-2E3412A3413B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853" name="Google Shape;601;p45"/>
          <p:cNvSpPr/>
          <p:nvPr/>
        </p:nvSpPr>
        <p:spPr>
          <a:xfrm>
            <a:off x="855360" y="1455120"/>
            <a:ext cx="1488240" cy="1488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Google Shape;602;p45"/>
          <p:cNvSpPr/>
          <p:nvPr/>
        </p:nvSpPr>
        <p:spPr>
          <a:xfrm>
            <a:off x="860400" y="3074040"/>
            <a:ext cx="1488240" cy="73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Imani Jackson</a:t>
            </a:r>
            <a:br/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JOB TITLE</a:t>
            </a:r>
            <a:endParaRPr b="0" lang="en-GB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GB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n-GB" sz="900" spc="-1" strike="noStrike">
              <a:latin typeface="Arial"/>
            </a:endParaRPr>
          </a:p>
        </p:txBody>
      </p:sp>
      <p:sp>
        <p:nvSpPr>
          <p:cNvPr id="855" name="Google Shape;603;p45"/>
          <p:cNvSpPr/>
          <p:nvPr/>
        </p:nvSpPr>
        <p:spPr>
          <a:xfrm>
            <a:off x="2835000" y="1455120"/>
            <a:ext cx="1488240" cy="14882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Google Shape;604;p45"/>
          <p:cNvSpPr/>
          <p:nvPr/>
        </p:nvSpPr>
        <p:spPr>
          <a:xfrm>
            <a:off x="2840040" y="3074040"/>
            <a:ext cx="1488240" cy="73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Marcos Galán</a:t>
            </a:r>
            <a:br/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JOB TITLE</a:t>
            </a:r>
            <a:endParaRPr b="0" lang="en-GB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GB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n-GB" sz="900" spc="-1" strike="noStrike">
              <a:latin typeface="Arial"/>
            </a:endParaRPr>
          </a:p>
        </p:txBody>
      </p:sp>
      <p:sp>
        <p:nvSpPr>
          <p:cNvPr id="857" name="Google Shape;605;p45"/>
          <p:cNvSpPr/>
          <p:nvPr/>
        </p:nvSpPr>
        <p:spPr>
          <a:xfrm>
            <a:off x="4814640" y="1455120"/>
            <a:ext cx="1488240" cy="148824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Google Shape;606;p45"/>
          <p:cNvSpPr/>
          <p:nvPr/>
        </p:nvSpPr>
        <p:spPr>
          <a:xfrm>
            <a:off x="4819680" y="3074040"/>
            <a:ext cx="1488240" cy="73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Ixchel Valdía</a:t>
            </a:r>
            <a:br/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JOB TITLE</a:t>
            </a:r>
            <a:endParaRPr b="0" lang="en-GB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GB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n-GB" sz="900" spc="-1" strike="noStrike">
              <a:latin typeface="Arial"/>
            </a:endParaRPr>
          </a:p>
        </p:txBody>
      </p:sp>
      <p:sp>
        <p:nvSpPr>
          <p:cNvPr id="859" name="Google Shape;607;p45"/>
          <p:cNvSpPr/>
          <p:nvPr/>
        </p:nvSpPr>
        <p:spPr>
          <a:xfrm>
            <a:off x="6794640" y="1455120"/>
            <a:ext cx="1488240" cy="148824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Google Shape;608;p45"/>
          <p:cNvSpPr/>
          <p:nvPr/>
        </p:nvSpPr>
        <p:spPr>
          <a:xfrm>
            <a:off x="6799680" y="3074040"/>
            <a:ext cx="1488240" cy="73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Nils Årud</a:t>
            </a:r>
            <a:br/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JOB TITLE</a:t>
            </a:r>
            <a:endParaRPr b="0" lang="en-GB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GB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n-GB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613;p46"/>
          <p:cNvSpPr/>
          <p:nvPr/>
        </p:nvSpPr>
        <p:spPr>
          <a:xfrm>
            <a:off x="467280" y="0"/>
            <a:ext cx="820872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91ea"/>
                </a:solidFill>
                <a:latin typeface="Roboto Slab"/>
                <a:ea typeface="Roboto Slab"/>
              </a:rPr>
              <a:t>Competitor Matrix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862" name="Google Shape;614;p46"/>
          <p:cNvSpPr/>
          <p:nvPr/>
        </p:nvSpPr>
        <p:spPr>
          <a:xfrm>
            <a:off x="694800" y="507600"/>
            <a:ext cx="7753320" cy="3974400"/>
          </a:xfrm>
          <a:prstGeom prst="rect">
            <a:avLst/>
          </a:prstGeom>
          <a:solidFill>
            <a:schemeClr val="lt1"/>
          </a:solidFill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3" name="Google Shape;615;p46"/>
          <p:cNvGrpSpPr/>
          <p:nvPr/>
        </p:nvGrpSpPr>
        <p:grpSpPr>
          <a:xfrm>
            <a:off x="856440" y="507600"/>
            <a:ext cx="7431480" cy="3974400"/>
            <a:chOff x="856440" y="507600"/>
            <a:chExt cx="7431480" cy="3974400"/>
          </a:xfrm>
        </p:grpSpPr>
        <p:sp>
          <p:nvSpPr>
            <p:cNvPr id="864" name="Google Shape;616;p46"/>
            <p:cNvSpPr/>
            <p:nvPr/>
          </p:nvSpPr>
          <p:spPr>
            <a:xfrm>
              <a:off x="85644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Google Shape;617;p46"/>
            <p:cNvSpPr/>
            <p:nvPr/>
          </p:nvSpPr>
          <p:spPr>
            <a:xfrm>
              <a:off x="101808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Google Shape;618;p46"/>
            <p:cNvSpPr/>
            <p:nvPr/>
          </p:nvSpPr>
          <p:spPr>
            <a:xfrm>
              <a:off x="11793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Google Shape;619;p46"/>
            <p:cNvSpPr/>
            <p:nvPr/>
          </p:nvSpPr>
          <p:spPr>
            <a:xfrm>
              <a:off x="134100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Google Shape;620;p46"/>
            <p:cNvSpPr/>
            <p:nvPr/>
          </p:nvSpPr>
          <p:spPr>
            <a:xfrm>
              <a:off x="150264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Google Shape;621;p46"/>
            <p:cNvSpPr/>
            <p:nvPr/>
          </p:nvSpPr>
          <p:spPr>
            <a:xfrm>
              <a:off x="166428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Google Shape;622;p46"/>
            <p:cNvSpPr/>
            <p:nvPr/>
          </p:nvSpPr>
          <p:spPr>
            <a:xfrm>
              <a:off x="18255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Google Shape;623;p46"/>
            <p:cNvSpPr/>
            <p:nvPr/>
          </p:nvSpPr>
          <p:spPr>
            <a:xfrm>
              <a:off x="198720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Google Shape;624;p46"/>
            <p:cNvSpPr/>
            <p:nvPr/>
          </p:nvSpPr>
          <p:spPr>
            <a:xfrm>
              <a:off x="214884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Google Shape;625;p46"/>
            <p:cNvSpPr/>
            <p:nvPr/>
          </p:nvSpPr>
          <p:spPr>
            <a:xfrm>
              <a:off x="231048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Google Shape;626;p46"/>
            <p:cNvSpPr/>
            <p:nvPr/>
          </p:nvSpPr>
          <p:spPr>
            <a:xfrm>
              <a:off x="24717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Google Shape;627;p46"/>
            <p:cNvSpPr/>
            <p:nvPr/>
          </p:nvSpPr>
          <p:spPr>
            <a:xfrm>
              <a:off x="263340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Google Shape;628;p46"/>
            <p:cNvSpPr/>
            <p:nvPr/>
          </p:nvSpPr>
          <p:spPr>
            <a:xfrm>
              <a:off x="279504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Google Shape;629;p46"/>
            <p:cNvSpPr/>
            <p:nvPr/>
          </p:nvSpPr>
          <p:spPr>
            <a:xfrm>
              <a:off x="295632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Google Shape;630;p46"/>
            <p:cNvSpPr/>
            <p:nvPr/>
          </p:nvSpPr>
          <p:spPr>
            <a:xfrm>
              <a:off x="31179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Google Shape;631;p46"/>
            <p:cNvSpPr/>
            <p:nvPr/>
          </p:nvSpPr>
          <p:spPr>
            <a:xfrm>
              <a:off x="327960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Google Shape;632;p46"/>
            <p:cNvSpPr/>
            <p:nvPr/>
          </p:nvSpPr>
          <p:spPr>
            <a:xfrm>
              <a:off x="344124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Google Shape;633;p46"/>
            <p:cNvSpPr/>
            <p:nvPr/>
          </p:nvSpPr>
          <p:spPr>
            <a:xfrm>
              <a:off x="360252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Google Shape;634;p46"/>
            <p:cNvSpPr/>
            <p:nvPr/>
          </p:nvSpPr>
          <p:spPr>
            <a:xfrm>
              <a:off x="37641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Google Shape;635;p46"/>
            <p:cNvSpPr/>
            <p:nvPr/>
          </p:nvSpPr>
          <p:spPr>
            <a:xfrm>
              <a:off x="392580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Google Shape;636;p46"/>
            <p:cNvSpPr/>
            <p:nvPr/>
          </p:nvSpPr>
          <p:spPr>
            <a:xfrm>
              <a:off x="408744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Google Shape;637;p46"/>
            <p:cNvSpPr/>
            <p:nvPr/>
          </p:nvSpPr>
          <p:spPr>
            <a:xfrm>
              <a:off x="424872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Google Shape;638;p46"/>
            <p:cNvSpPr/>
            <p:nvPr/>
          </p:nvSpPr>
          <p:spPr>
            <a:xfrm>
              <a:off x="44103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Google Shape;639;p46"/>
            <p:cNvSpPr/>
            <p:nvPr/>
          </p:nvSpPr>
          <p:spPr>
            <a:xfrm>
              <a:off x="473364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Google Shape;640;p46"/>
            <p:cNvSpPr/>
            <p:nvPr/>
          </p:nvSpPr>
          <p:spPr>
            <a:xfrm>
              <a:off x="489492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Google Shape;641;p46"/>
            <p:cNvSpPr/>
            <p:nvPr/>
          </p:nvSpPr>
          <p:spPr>
            <a:xfrm>
              <a:off x="50565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Google Shape;642;p46"/>
            <p:cNvSpPr/>
            <p:nvPr/>
          </p:nvSpPr>
          <p:spPr>
            <a:xfrm>
              <a:off x="521820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Google Shape;643;p46"/>
            <p:cNvSpPr/>
            <p:nvPr/>
          </p:nvSpPr>
          <p:spPr>
            <a:xfrm>
              <a:off x="537984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Google Shape;644;p46"/>
            <p:cNvSpPr/>
            <p:nvPr/>
          </p:nvSpPr>
          <p:spPr>
            <a:xfrm>
              <a:off x="554112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Google Shape;645;p46"/>
            <p:cNvSpPr/>
            <p:nvPr/>
          </p:nvSpPr>
          <p:spPr>
            <a:xfrm>
              <a:off x="57027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Google Shape;646;p46"/>
            <p:cNvSpPr/>
            <p:nvPr/>
          </p:nvSpPr>
          <p:spPr>
            <a:xfrm>
              <a:off x="586440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Google Shape;647;p46"/>
            <p:cNvSpPr/>
            <p:nvPr/>
          </p:nvSpPr>
          <p:spPr>
            <a:xfrm>
              <a:off x="602604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Google Shape;648;p46"/>
            <p:cNvSpPr/>
            <p:nvPr/>
          </p:nvSpPr>
          <p:spPr>
            <a:xfrm>
              <a:off x="618732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Google Shape;649;p46"/>
            <p:cNvSpPr/>
            <p:nvPr/>
          </p:nvSpPr>
          <p:spPr>
            <a:xfrm>
              <a:off x="63489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Google Shape;650;p46"/>
            <p:cNvSpPr/>
            <p:nvPr/>
          </p:nvSpPr>
          <p:spPr>
            <a:xfrm>
              <a:off x="651060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Google Shape;651;p46"/>
            <p:cNvSpPr/>
            <p:nvPr/>
          </p:nvSpPr>
          <p:spPr>
            <a:xfrm>
              <a:off x="667188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Google Shape;652;p46"/>
            <p:cNvSpPr/>
            <p:nvPr/>
          </p:nvSpPr>
          <p:spPr>
            <a:xfrm>
              <a:off x="683352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Google Shape;653;p46"/>
            <p:cNvSpPr/>
            <p:nvPr/>
          </p:nvSpPr>
          <p:spPr>
            <a:xfrm>
              <a:off x="69951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Google Shape;654;p46"/>
            <p:cNvSpPr/>
            <p:nvPr/>
          </p:nvSpPr>
          <p:spPr>
            <a:xfrm>
              <a:off x="715680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Google Shape;655;p46"/>
            <p:cNvSpPr/>
            <p:nvPr/>
          </p:nvSpPr>
          <p:spPr>
            <a:xfrm>
              <a:off x="731808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Google Shape;656;p46"/>
            <p:cNvSpPr/>
            <p:nvPr/>
          </p:nvSpPr>
          <p:spPr>
            <a:xfrm>
              <a:off x="747972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Google Shape;657;p46"/>
            <p:cNvSpPr/>
            <p:nvPr/>
          </p:nvSpPr>
          <p:spPr>
            <a:xfrm>
              <a:off x="76413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Google Shape;658;p46"/>
            <p:cNvSpPr/>
            <p:nvPr/>
          </p:nvSpPr>
          <p:spPr>
            <a:xfrm>
              <a:off x="780300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Google Shape;659;p46"/>
            <p:cNvSpPr/>
            <p:nvPr/>
          </p:nvSpPr>
          <p:spPr>
            <a:xfrm>
              <a:off x="796428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Google Shape;660;p46"/>
            <p:cNvSpPr/>
            <p:nvPr/>
          </p:nvSpPr>
          <p:spPr>
            <a:xfrm>
              <a:off x="812592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Google Shape;661;p46"/>
            <p:cNvSpPr/>
            <p:nvPr/>
          </p:nvSpPr>
          <p:spPr>
            <a:xfrm>
              <a:off x="8287560" y="507600"/>
              <a:ext cx="360" cy="397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0" name="Google Shape;662;p46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09049B7-0009-49D5-AD27-9D7E955EA2C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grpSp>
        <p:nvGrpSpPr>
          <p:cNvPr id="911" name="Google Shape;663;p46"/>
          <p:cNvGrpSpPr/>
          <p:nvPr/>
        </p:nvGrpSpPr>
        <p:grpSpPr>
          <a:xfrm>
            <a:off x="4572000" y="-1307160"/>
            <a:ext cx="360" cy="7603920"/>
            <a:chOff x="4572000" y="-1307160"/>
            <a:chExt cx="360" cy="7603920"/>
          </a:xfrm>
        </p:grpSpPr>
        <p:sp>
          <p:nvSpPr>
            <p:cNvPr id="912" name="Google Shape;664;p46"/>
            <p:cNvSpPr/>
            <p:nvPr/>
          </p:nvSpPr>
          <p:spPr>
            <a:xfrm>
              <a:off x="4572000" y="-13071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Google Shape;665;p46"/>
            <p:cNvSpPr/>
            <p:nvPr/>
          </p:nvSpPr>
          <p:spPr>
            <a:xfrm>
              <a:off x="4572000" y="-11415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Google Shape;666;p46"/>
            <p:cNvSpPr/>
            <p:nvPr/>
          </p:nvSpPr>
          <p:spPr>
            <a:xfrm>
              <a:off x="4572000" y="-9759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Google Shape;667;p46"/>
            <p:cNvSpPr/>
            <p:nvPr/>
          </p:nvSpPr>
          <p:spPr>
            <a:xfrm>
              <a:off x="4572000" y="-8103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Google Shape;668;p46"/>
            <p:cNvSpPr/>
            <p:nvPr/>
          </p:nvSpPr>
          <p:spPr>
            <a:xfrm>
              <a:off x="4572000" y="-6447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Google Shape;669;p46"/>
            <p:cNvSpPr/>
            <p:nvPr/>
          </p:nvSpPr>
          <p:spPr>
            <a:xfrm>
              <a:off x="4572000" y="-4791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Google Shape;670;p46"/>
            <p:cNvSpPr/>
            <p:nvPr/>
          </p:nvSpPr>
          <p:spPr>
            <a:xfrm>
              <a:off x="4572000" y="-3135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Google Shape;671;p46"/>
            <p:cNvSpPr/>
            <p:nvPr/>
          </p:nvSpPr>
          <p:spPr>
            <a:xfrm>
              <a:off x="4572000" y="-1479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Google Shape;672;p46"/>
            <p:cNvSpPr/>
            <p:nvPr/>
          </p:nvSpPr>
          <p:spPr>
            <a:xfrm>
              <a:off x="4572000" y="1764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Google Shape;673;p46"/>
            <p:cNvSpPr/>
            <p:nvPr/>
          </p:nvSpPr>
          <p:spPr>
            <a:xfrm>
              <a:off x="4572000" y="18360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Google Shape;674;p46"/>
            <p:cNvSpPr/>
            <p:nvPr/>
          </p:nvSpPr>
          <p:spPr>
            <a:xfrm>
              <a:off x="4572000" y="34920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Google Shape;675;p46"/>
            <p:cNvSpPr/>
            <p:nvPr/>
          </p:nvSpPr>
          <p:spPr>
            <a:xfrm>
              <a:off x="4572000" y="68040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Google Shape;676;p46"/>
            <p:cNvSpPr/>
            <p:nvPr/>
          </p:nvSpPr>
          <p:spPr>
            <a:xfrm>
              <a:off x="4572000" y="84600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Google Shape;677;p46"/>
            <p:cNvSpPr/>
            <p:nvPr/>
          </p:nvSpPr>
          <p:spPr>
            <a:xfrm>
              <a:off x="4572000" y="101160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Google Shape;678;p46"/>
            <p:cNvSpPr/>
            <p:nvPr/>
          </p:nvSpPr>
          <p:spPr>
            <a:xfrm>
              <a:off x="4572000" y="117720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Google Shape;679;p46"/>
            <p:cNvSpPr/>
            <p:nvPr/>
          </p:nvSpPr>
          <p:spPr>
            <a:xfrm>
              <a:off x="4572000" y="134280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Google Shape;680;p46"/>
            <p:cNvSpPr/>
            <p:nvPr/>
          </p:nvSpPr>
          <p:spPr>
            <a:xfrm>
              <a:off x="4572000" y="15087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Google Shape;681;p46"/>
            <p:cNvSpPr/>
            <p:nvPr/>
          </p:nvSpPr>
          <p:spPr>
            <a:xfrm>
              <a:off x="4572000" y="16743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Google Shape;682;p46"/>
            <p:cNvSpPr/>
            <p:nvPr/>
          </p:nvSpPr>
          <p:spPr>
            <a:xfrm>
              <a:off x="4572000" y="18399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Google Shape;683;p46"/>
            <p:cNvSpPr/>
            <p:nvPr/>
          </p:nvSpPr>
          <p:spPr>
            <a:xfrm>
              <a:off x="4572000" y="20055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Google Shape;684;p46"/>
            <p:cNvSpPr/>
            <p:nvPr/>
          </p:nvSpPr>
          <p:spPr>
            <a:xfrm>
              <a:off x="4572000" y="21711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Google Shape;685;p46"/>
            <p:cNvSpPr/>
            <p:nvPr/>
          </p:nvSpPr>
          <p:spPr>
            <a:xfrm>
              <a:off x="4572000" y="2336760"/>
              <a:ext cx="360" cy="396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4" name="Google Shape;686;p46"/>
          <p:cNvSpPr/>
          <p:nvPr/>
        </p:nvSpPr>
        <p:spPr>
          <a:xfrm>
            <a:off x="4572000" y="507600"/>
            <a:ext cx="360" cy="397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07d8b"/>
            </a:solidFill>
            <a:round/>
            <a:headEnd len="sm" type="triangle" w="sm"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Google Shape;687;p46"/>
          <p:cNvSpPr/>
          <p:nvPr/>
        </p:nvSpPr>
        <p:spPr>
          <a:xfrm>
            <a:off x="694800" y="2495520"/>
            <a:ext cx="775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07d8b"/>
            </a:solidFill>
            <a:round/>
            <a:headEnd len="sm" type="triangle" w="sm"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Google Shape;688;p46"/>
          <p:cNvSpPr/>
          <p:nvPr/>
        </p:nvSpPr>
        <p:spPr>
          <a:xfrm rot="16200000">
            <a:off x="9000" y="2418120"/>
            <a:ext cx="1213920" cy="15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LOW VALUE 1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37" name="Google Shape;689;p46"/>
          <p:cNvSpPr/>
          <p:nvPr/>
        </p:nvSpPr>
        <p:spPr>
          <a:xfrm rot="5400000">
            <a:off x="7920720" y="2417040"/>
            <a:ext cx="1213920" cy="15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HIGH VALUE 1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38" name="Google Shape;690;p46"/>
          <p:cNvSpPr/>
          <p:nvPr/>
        </p:nvSpPr>
        <p:spPr>
          <a:xfrm>
            <a:off x="3964680" y="4483080"/>
            <a:ext cx="1213920" cy="15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LOW VALUE 2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39" name="Google Shape;691;p46"/>
          <p:cNvSpPr/>
          <p:nvPr/>
        </p:nvSpPr>
        <p:spPr>
          <a:xfrm>
            <a:off x="3964320" y="351360"/>
            <a:ext cx="1213920" cy="15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HIGH VALUE 2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40" name="Google Shape;692;p46"/>
          <p:cNvSpPr/>
          <p:nvPr/>
        </p:nvSpPr>
        <p:spPr>
          <a:xfrm>
            <a:off x="6877440" y="846720"/>
            <a:ext cx="943560" cy="94356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Our company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41" name="Google Shape;693;p46"/>
          <p:cNvSpPr/>
          <p:nvPr/>
        </p:nvSpPr>
        <p:spPr>
          <a:xfrm>
            <a:off x="3210480" y="1289880"/>
            <a:ext cx="826200" cy="82620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Competitor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42" name="Google Shape;694;p46"/>
          <p:cNvSpPr/>
          <p:nvPr/>
        </p:nvSpPr>
        <p:spPr>
          <a:xfrm>
            <a:off x="1559880" y="3345480"/>
            <a:ext cx="689040" cy="689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Competitor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43" name="Google Shape;695;p46"/>
          <p:cNvSpPr/>
          <p:nvPr/>
        </p:nvSpPr>
        <p:spPr>
          <a:xfrm>
            <a:off x="5568480" y="2850840"/>
            <a:ext cx="689040" cy="68904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Competitor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44" name="Google Shape;696;p46"/>
          <p:cNvSpPr/>
          <p:nvPr/>
        </p:nvSpPr>
        <p:spPr>
          <a:xfrm>
            <a:off x="6419160" y="3276720"/>
            <a:ext cx="826200" cy="82620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Competitor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45" name="Google Shape;697;p46"/>
          <p:cNvSpPr/>
          <p:nvPr/>
        </p:nvSpPr>
        <p:spPr>
          <a:xfrm>
            <a:off x="4757760" y="599760"/>
            <a:ext cx="689040" cy="6890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Competitor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46" name="Google Shape;698;p46"/>
          <p:cNvSpPr/>
          <p:nvPr/>
        </p:nvSpPr>
        <p:spPr>
          <a:xfrm>
            <a:off x="1306080" y="961560"/>
            <a:ext cx="440280" cy="44028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Competitor</a:t>
            </a:r>
            <a:endParaRPr b="0" lang="en-GB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703;p47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Weekly Planner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948" name="Google Shape;704;p47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DF462CD-75F8-4A28-8ADC-92CDFC2D4A68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graphicFrame>
        <p:nvGraphicFramePr>
          <p:cNvPr id="949" name="Google Shape;705;p47"/>
          <p:cNvGraphicFramePr/>
          <p:nvPr/>
        </p:nvGraphicFramePr>
        <p:xfrm>
          <a:off x="855360" y="1093680"/>
          <a:ext cx="7529760" cy="2974680"/>
        </p:xfrm>
        <a:graphic>
          <a:graphicData uri="http://schemas.openxmlformats.org/drawingml/2006/table">
            <a:tbl>
              <a:tblPr/>
              <a:tblGrid>
                <a:gridCol w="834480"/>
                <a:gridCol w="956520"/>
                <a:gridCol w="956520"/>
                <a:gridCol w="956520"/>
                <a:gridCol w="956520"/>
                <a:gridCol w="956520"/>
                <a:gridCol w="956520"/>
                <a:gridCol w="956520"/>
              </a:tblGrid>
              <a:tr h="293760">
                <a:tc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0091ea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SUNDAY</a:t>
                      </a:r>
                      <a:endParaRPr b="0" lang="en-GB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91ea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MONDAY</a:t>
                      </a:r>
                      <a:endParaRPr b="0" lang="en-GB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TUESDAY</a:t>
                      </a:r>
                      <a:endParaRPr b="0" lang="en-GB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WEDNESDAY</a:t>
                      </a:r>
                      <a:endParaRPr b="0" lang="en-GB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THURSDAY</a:t>
                      </a:r>
                      <a:endParaRPr b="0" lang="en-GB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FRIDAY</a:t>
                      </a:r>
                      <a:endParaRPr b="0" lang="en-GB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SATURDAY</a:t>
                      </a:r>
                      <a:endParaRPr b="0" lang="en-GB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0091ea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09:00 - 09:45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10:00 - 10:45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11:00 - 11:45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12:00 - 13:15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13:30 - 14:15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14:30 - 15:15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15:30 - 16:15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fd8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710;p48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96EAD11-18C3-4CB5-A92C-C4244457406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sp>
        <p:nvSpPr>
          <p:cNvPr id="951" name="Google Shape;711;p48"/>
          <p:cNvSpPr/>
          <p:nvPr/>
        </p:nvSpPr>
        <p:spPr>
          <a:xfrm>
            <a:off x="6324840" y="383760"/>
            <a:ext cx="2590920" cy="152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SlidesCarnival icons are editable shapes</a:t>
            </a: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. 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This means that you can:</a:t>
            </a:r>
            <a:endParaRPr b="0" lang="en-GB" sz="900" spc="-1" strike="noStrike">
              <a:latin typeface="Arial"/>
            </a:endParaRPr>
          </a:p>
          <a:p>
            <a:pPr marL="457200" indent="-284760">
              <a:lnSpc>
                <a:spcPct val="100000"/>
              </a:lnSpc>
              <a:buClr>
                <a:srgbClr val="263238"/>
              </a:buClr>
              <a:buFont typeface="Source Sans Pro"/>
              <a:buChar char="●"/>
              <a:tabLst>
                <a:tab algn="l" pos="0"/>
              </a:tabLst>
            </a:pP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Resize them without losing quality.</a:t>
            </a:r>
            <a:endParaRPr b="0" lang="en-GB" sz="900" spc="-1" strike="noStrike">
              <a:latin typeface="Arial"/>
            </a:endParaRPr>
          </a:p>
          <a:p>
            <a:pPr marL="457200" indent="-284760">
              <a:lnSpc>
                <a:spcPct val="100000"/>
              </a:lnSpc>
              <a:buClr>
                <a:srgbClr val="263238"/>
              </a:buClr>
              <a:buFont typeface="Source Sans Pro"/>
              <a:buChar char="●"/>
              <a:tabLst>
                <a:tab algn="l" pos="0"/>
              </a:tabLst>
            </a:pP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Change line color, width and style.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Isn’t that nice? :)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Examples:</a:t>
            </a: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900" spc="-1" strike="noStrike">
              <a:latin typeface="Arial"/>
            </a:endParaRPr>
          </a:p>
        </p:txBody>
      </p:sp>
      <p:grpSp>
        <p:nvGrpSpPr>
          <p:cNvPr id="952" name="Google Shape;712;p48"/>
          <p:cNvGrpSpPr/>
          <p:nvPr/>
        </p:nvGrpSpPr>
        <p:grpSpPr>
          <a:xfrm>
            <a:off x="424800" y="404640"/>
            <a:ext cx="342000" cy="446400"/>
            <a:chOff x="424800" y="404640"/>
            <a:chExt cx="342000" cy="446400"/>
          </a:xfrm>
        </p:grpSpPr>
        <p:sp>
          <p:nvSpPr>
            <p:cNvPr id="953" name="Google Shape;713;p48"/>
            <p:cNvSpPr/>
            <p:nvPr/>
          </p:nvSpPr>
          <p:spPr>
            <a:xfrm>
              <a:off x="452520" y="463320"/>
              <a:ext cx="314280" cy="387720"/>
            </a:xfrm>
            <a:custGeom>
              <a:avLst/>
              <a:gdLst/>
              <a:ahLst/>
              <a:rect l="l" t="t" r="r" b="b"/>
              <a:pathLst>
                <a:path w="15004" h="1851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Google Shape;714;p48"/>
            <p:cNvSpPr/>
            <p:nvPr/>
          </p:nvSpPr>
          <p:spPr>
            <a:xfrm>
              <a:off x="424800" y="426240"/>
              <a:ext cx="316080" cy="387720"/>
            </a:xfrm>
            <a:custGeom>
              <a:avLst/>
              <a:gdLst/>
              <a:ahLst/>
              <a:rect l="l" t="t" r="r" b="b"/>
              <a:pathLst>
                <a:path w="15101" h="1851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Google Shape;715;p48"/>
            <p:cNvSpPr/>
            <p:nvPr/>
          </p:nvSpPr>
          <p:spPr>
            <a:xfrm>
              <a:off x="598320" y="429840"/>
              <a:ext cx="36720" cy="36720"/>
            </a:xfrm>
            <a:custGeom>
              <a:avLst/>
              <a:gdLst/>
              <a:ahLst/>
              <a:rect l="l" t="t" r="r" b="b"/>
              <a:pathLst>
                <a:path w="1804" h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Google Shape;716;p48"/>
            <p:cNvSpPr/>
            <p:nvPr/>
          </p:nvSpPr>
          <p:spPr>
            <a:xfrm>
              <a:off x="528840" y="429840"/>
              <a:ext cx="36720" cy="36720"/>
            </a:xfrm>
            <a:custGeom>
              <a:avLst/>
              <a:gdLst/>
              <a:ahLst/>
              <a:rect l="l" t="t" r="r" b="b"/>
              <a:pathLst>
                <a:path w="1803" h="1804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Google Shape;717;p48"/>
            <p:cNvSpPr/>
            <p:nvPr/>
          </p:nvSpPr>
          <p:spPr>
            <a:xfrm>
              <a:off x="459360" y="429840"/>
              <a:ext cx="36720" cy="36720"/>
            </a:xfrm>
            <a:custGeom>
              <a:avLst/>
              <a:gdLst/>
              <a:ahLst/>
              <a:rect l="l" t="t" r="r" b="b"/>
              <a:pathLst>
                <a:path w="1803" h="1804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Google Shape;718;p48"/>
            <p:cNvSpPr/>
            <p:nvPr/>
          </p:nvSpPr>
          <p:spPr>
            <a:xfrm>
              <a:off x="475200" y="695520"/>
              <a:ext cx="111600" cy="360"/>
            </a:xfrm>
            <a:custGeom>
              <a:avLst/>
              <a:gdLst/>
              <a:ahLst/>
              <a:rect l="l" t="t" r="r" b="b"/>
              <a:pathLst>
                <a:path w="5359" h="1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Google Shape;719;p48"/>
            <p:cNvSpPr/>
            <p:nvPr/>
          </p:nvSpPr>
          <p:spPr>
            <a:xfrm>
              <a:off x="475200" y="648720"/>
              <a:ext cx="21384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0" name="Google Shape;720;p48"/>
            <p:cNvSpPr/>
            <p:nvPr/>
          </p:nvSpPr>
          <p:spPr>
            <a:xfrm>
              <a:off x="475200" y="603000"/>
              <a:ext cx="21384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1" name="Google Shape;721;p48"/>
            <p:cNvSpPr/>
            <p:nvPr/>
          </p:nvSpPr>
          <p:spPr>
            <a:xfrm>
              <a:off x="475200" y="556200"/>
              <a:ext cx="21384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Google Shape;722;p48"/>
            <p:cNvSpPr/>
            <p:nvPr/>
          </p:nvSpPr>
          <p:spPr>
            <a:xfrm>
              <a:off x="668160" y="429840"/>
              <a:ext cx="36720" cy="36720"/>
            </a:xfrm>
            <a:custGeom>
              <a:avLst/>
              <a:gdLst/>
              <a:ahLst/>
              <a:rect l="l" t="t" r="r" b="b"/>
              <a:pathLst>
                <a:path w="1803" h="1804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Google Shape;723;p48"/>
            <p:cNvSpPr/>
            <p:nvPr/>
          </p:nvSpPr>
          <p:spPr>
            <a:xfrm>
              <a:off x="479160" y="404640"/>
              <a:ext cx="360" cy="4176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Google Shape;724;p48"/>
            <p:cNvSpPr/>
            <p:nvPr/>
          </p:nvSpPr>
          <p:spPr>
            <a:xfrm>
              <a:off x="548640" y="404640"/>
              <a:ext cx="360" cy="4176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Google Shape;725;p48"/>
            <p:cNvSpPr/>
            <p:nvPr/>
          </p:nvSpPr>
          <p:spPr>
            <a:xfrm>
              <a:off x="618480" y="404640"/>
              <a:ext cx="360" cy="4176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Google Shape;726;p48"/>
            <p:cNvSpPr/>
            <p:nvPr/>
          </p:nvSpPr>
          <p:spPr>
            <a:xfrm>
              <a:off x="687960" y="404640"/>
              <a:ext cx="360" cy="4176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7" name="Google Shape;727;p48"/>
          <p:cNvGrpSpPr/>
          <p:nvPr/>
        </p:nvGrpSpPr>
        <p:grpSpPr>
          <a:xfrm>
            <a:off x="977760" y="470880"/>
            <a:ext cx="371520" cy="309240"/>
            <a:chOff x="977760" y="470880"/>
            <a:chExt cx="371520" cy="309240"/>
          </a:xfrm>
        </p:grpSpPr>
        <p:sp>
          <p:nvSpPr>
            <p:cNvPr id="968" name="Google Shape;728;p48"/>
            <p:cNvSpPr/>
            <p:nvPr/>
          </p:nvSpPr>
          <p:spPr>
            <a:xfrm>
              <a:off x="977760" y="470880"/>
              <a:ext cx="371520" cy="309240"/>
            </a:xfrm>
            <a:custGeom>
              <a:avLst/>
              <a:gdLst/>
              <a:ahLst/>
              <a:rect l="l" t="t" r="r" b="b"/>
              <a:pathLst>
                <a:path w="17732" h="1476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Google Shape;729;p48"/>
            <p:cNvSpPr/>
            <p:nvPr/>
          </p:nvSpPr>
          <p:spPr>
            <a:xfrm>
              <a:off x="1104120" y="524520"/>
              <a:ext cx="118800" cy="360"/>
            </a:xfrm>
            <a:custGeom>
              <a:avLst/>
              <a:gdLst/>
              <a:ahLst/>
              <a:rect l="l" t="t" r="r" b="b"/>
              <a:pathLst>
                <a:path w="5700" h="1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Google Shape;730;p48"/>
            <p:cNvSpPr/>
            <p:nvPr/>
          </p:nvSpPr>
          <p:spPr>
            <a:xfrm>
              <a:off x="1080360" y="577800"/>
              <a:ext cx="165600" cy="165240"/>
            </a:xfrm>
            <a:custGeom>
              <a:avLst/>
              <a:gdLst/>
              <a:ahLst/>
              <a:rect l="l" t="t" r="r" b="b"/>
              <a:pathLst>
                <a:path w="7940" h="7916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1" name="Google Shape;731;p48"/>
            <p:cNvSpPr/>
            <p:nvPr/>
          </p:nvSpPr>
          <p:spPr>
            <a:xfrm>
              <a:off x="1108080" y="605520"/>
              <a:ext cx="110520" cy="110160"/>
            </a:xfrm>
            <a:custGeom>
              <a:avLst/>
              <a:gdLst/>
              <a:ahLst/>
              <a:rect l="l" t="t" r="r" b="b"/>
              <a:pathLst>
                <a:path w="5310" h="5286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2" name="Google Shape;732;p48"/>
            <p:cNvSpPr/>
            <p:nvPr/>
          </p:nvSpPr>
          <p:spPr>
            <a:xfrm>
              <a:off x="1264320" y="565560"/>
              <a:ext cx="54720" cy="35640"/>
            </a:xfrm>
            <a:custGeom>
              <a:avLst/>
              <a:gdLst/>
              <a:ahLst/>
              <a:rect l="l" t="t" r="r" b="b"/>
              <a:pathLst>
                <a:path w="2656" h="1754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3" name="Google Shape;733;p48"/>
          <p:cNvGrpSpPr/>
          <p:nvPr/>
        </p:nvGrpSpPr>
        <p:grpSpPr>
          <a:xfrm>
            <a:off x="1550880" y="469440"/>
            <a:ext cx="354960" cy="312120"/>
            <a:chOff x="1550880" y="469440"/>
            <a:chExt cx="354960" cy="312120"/>
          </a:xfrm>
        </p:grpSpPr>
        <p:sp>
          <p:nvSpPr>
            <p:cNvPr id="974" name="Google Shape;734;p48"/>
            <p:cNvSpPr/>
            <p:nvPr/>
          </p:nvSpPr>
          <p:spPr>
            <a:xfrm>
              <a:off x="1550880" y="469440"/>
              <a:ext cx="354960" cy="312120"/>
            </a:xfrm>
            <a:custGeom>
              <a:avLst/>
              <a:gdLst/>
              <a:ahLst/>
              <a:rect l="l" t="t" r="r" b="b"/>
              <a:pathLst>
                <a:path w="16952" h="14906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Google Shape;735;p48"/>
            <p:cNvSpPr/>
            <p:nvPr/>
          </p:nvSpPr>
          <p:spPr>
            <a:xfrm>
              <a:off x="1571400" y="489600"/>
              <a:ext cx="314280" cy="271080"/>
            </a:xfrm>
            <a:custGeom>
              <a:avLst/>
              <a:gdLst/>
              <a:ahLst/>
              <a:rect l="l" t="t" r="r" b="b"/>
              <a:pathLst>
                <a:path w="15004" h="12958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Google Shape;736;p48"/>
            <p:cNvSpPr/>
            <p:nvPr/>
          </p:nvSpPr>
          <p:spPr>
            <a:xfrm>
              <a:off x="1746360" y="648720"/>
              <a:ext cx="122400" cy="93960"/>
            </a:xfrm>
            <a:custGeom>
              <a:avLst/>
              <a:gdLst/>
              <a:ahLst/>
              <a:rect l="l" t="t" r="r" b="b"/>
              <a:pathLst>
                <a:path w="5870" h="4531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Google Shape;737;p48"/>
            <p:cNvSpPr/>
            <p:nvPr/>
          </p:nvSpPr>
          <p:spPr>
            <a:xfrm>
              <a:off x="1588320" y="593640"/>
              <a:ext cx="194400" cy="149400"/>
            </a:xfrm>
            <a:custGeom>
              <a:avLst/>
              <a:gdLst/>
              <a:ahLst/>
              <a:rect l="l" t="t" r="r" b="b"/>
              <a:pathLst>
                <a:path w="9304" h="7161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Google Shape;738;p48"/>
            <p:cNvSpPr/>
            <p:nvPr/>
          </p:nvSpPr>
          <p:spPr>
            <a:xfrm>
              <a:off x="1752480" y="532800"/>
              <a:ext cx="81000" cy="81000"/>
            </a:xfrm>
            <a:custGeom>
              <a:avLst/>
              <a:gdLst/>
              <a:ahLst/>
              <a:rect l="l" t="t" r="r" b="b"/>
              <a:pathLst>
                <a:path w="3898" h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9" name="Google Shape;739;p48"/>
          <p:cNvSpPr/>
          <p:nvPr/>
        </p:nvSpPr>
        <p:spPr>
          <a:xfrm>
            <a:off x="2148120" y="457920"/>
            <a:ext cx="290520" cy="334800"/>
          </a:xfrm>
          <a:custGeom>
            <a:avLst/>
            <a:gdLst/>
            <a:ahLst/>
            <a:rect l="l" t="t" r="r" b="b"/>
            <a:pathLst>
              <a:path w="13883" h="15978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Google Shape;740;p48"/>
          <p:cNvSpPr/>
          <p:nvPr/>
        </p:nvSpPr>
        <p:spPr>
          <a:xfrm>
            <a:off x="2733120" y="459000"/>
            <a:ext cx="250560" cy="332640"/>
          </a:xfrm>
          <a:custGeom>
            <a:avLst/>
            <a:gdLst/>
            <a:ahLst/>
            <a:rect l="l" t="t" r="r" b="b"/>
            <a:pathLst>
              <a:path w="11983" h="1588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81" name="Google Shape;741;p48"/>
          <p:cNvGrpSpPr/>
          <p:nvPr/>
        </p:nvGrpSpPr>
        <p:grpSpPr>
          <a:xfrm>
            <a:off x="3820320" y="433800"/>
            <a:ext cx="335880" cy="383040"/>
            <a:chOff x="3820320" y="433800"/>
            <a:chExt cx="335880" cy="383040"/>
          </a:xfrm>
        </p:grpSpPr>
        <p:sp>
          <p:nvSpPr>
            <p:cNvPr id="982" name="Google Shape;742;p48"/>
            <p:cNvSpPr/>
            <p:nvPr/>
          </p:nvSpPr>
          <p:spPr>
            <a:xfrm>
              <a:off x="3845160" y="475920"/>
              <a:ext cx="311040" cy="80280"/>
            </a:xfrm>
            <a:custGeom>
              <a:avLst/>
              <a:gdLst/>
              <a:ahLst/>
              <a:rect l="l" t="t" r="r" b="b"/>
              <a:pathLst>
                <a:path w="14858" h="3874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Google Shape;743;p48"/>
            <p:cNvSpPr/>
            <p:nvPr/>
          </p:nvSpPr>
          <p:spPr>
            <a:xfrm>
              <a:off x="3820320" y="579960"/>
              <a:ext cx="311040" cy="80280"/>
            </a:xfrm>
            <a:custGeom>
              <a:avLst/>
              <a:gdLst/>
              <a:ahLst/>
              <a:rect l="l" t="t" r="r" b="b"/>
              <a:pathLst>
                <a:path w="14858" h="3874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Google Shape;744;p48"/>
            <p:cNvSpPr/>
            <p:nvPr/>
          </p:nvSpPr>
          <p:spPr>
            <a:xfrm>
              <a:off x="3970440" y="433800"/>
              <a:ext cx="35640" cy="41040"/>
            </a:xfrm>
            <a:custGeom>
              <a:avLst/>
              <a:gdLst/>
              <a:ahLst/>
              <a:rect l="l" t="t" r="r" b="b"/>
              <a:pathLst>
                <a:path w="1755" h="1998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Google Shape;745;p48"/>
            <p:cNvSpPr/>
            <p:nvPr/>
          </p:nvSpPr>
          <p:spPr>
            <a:xfrm>
              <a:off x="3970440" y="661320"/>
              <a:ext cx="35640" cy="155520"/>
            </a:xfrm>
            <a:custGeom>
              <a:avLst/>
              <a:gdLst/>
              <a:ahLst/>
              <a:rect l="l" t="t" r="r" b="b"/>
              <a:pathLst>
                <a:path w="1755" h="7453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86" name="Google Shape;746;p48"/>
          <p:cNvSpPr/>
          <p:nvPr/>
        </p:nvSpPr>
        <p:spPr>
          <a:xfrm>
            <a:off x="4361040" y="457560"/>
            <a:ext cx="384840" cy="335520"/>
          </a:xfrm>
          <a:custGeom>
            <a:avLst/>
            <a:gdLst/>
            <a:ahLst/>
            <a:rect l="l" t="t" r="r" b="b"/>
            <a:pathLst>
              <a:path w="18365" h="16026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87" name="Google Shape;747;p48"/>
          <p:cNvGrpSpPr/>
          <p:nvPr/>
        </p:nvGrpSpPr>
        <p:grpSpPr>
          <a:xfrm>
            <a:off x="430200" y="980640"/>
            <a:ext cx="341640" cy="417240"/>
            <a:chOff x="430200" y="980640"/>
            <a:chExt cx="341640" cy="417240"/>
          </a:xfrm>
        </p:grpSpPr>
        <p:sp>
          <p:nvSpPr>
            <p:cNvPr id="988" name="Google Shape;748;p48"/>
            <p:cNvSpPr/>
            <p:nvPr/>
          </p:nvSpPr>
          <p:spPr>
            <a:xfrm>
              <a:off x="430200" y="1001160"/>
              <a:ext cx="324360" cy="396720"/>
            </a:xfrm>
            <a:custGeom>
              <a:avLst/>
              <a:gdLst/>
              <a:ahLst/>
              <a:rect l="l" t="t" r="r" b="b"/>
              <a:pathLst>
                <a:path w="15490" h="18924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Google Shape;749;p48"/>
            <p:cNvSpPr/>
            <p:nvPr/>
          </p:nvSpPr>
          <p:spPr>
            <a:xfrm>
              <a:off x="455760" y="980640"/>
              <a:ext cx="316080" cy="387720"/>
            </a:xfrm>
            <a:custGeom>
              <a:avLst/>
              <a:gdLst/>
              <a:ahLst/>
              <a:rect l="l" t="t" r="r" b="b"/>
              <a:pathLst>
                <a:path w="15101" h="1851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Google Shape;750;p48"/>
            <p:cNvSpPr/>
            <p:nvPr/>
          </p:nvSpPr>
          <p:spPr>
            <a:xfrm>
              <a:off x="507960" y="1255320"/>
              <a:ext cx="111600" cy="360"/>
            </a:xfrm>
            <a:custGeom>
              <a:avLst/>
              <a:gdLst/>
              <a:ahLst/>
              <a:rect l="l" t="t" r="r" b="b"/>
              <a:pathLst>
                <a:path w="5359" h="1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Google Shape;751;p48"/>
            <p:cNvSpPr/>
            <p:nvPr/>
          </p:nvSpPr>
          <p:spPr>
            <a:xfrm>
              <a:off x="507960" y="1209240"/>
              <a:ext cx="21384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Google Shape;752;p48"/>
            <p:cNvSpPr/>
            <p:nvPr/>
          </p:nvSpPr>
          <p:spPr>
            <a:xfrm>
              <a:off x="507960" y="1162800"/>
              <a:ext cx="21384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Google Shape;753;p48"/>
            <p:cNvSpPr/>
            <p:nvPr/>
          </p:nvSpPr>
          <p:spPr>
            <a:xfrm>
              <a:off x="507960" y="1116000"/>
              <a:ext cx="21384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Google Shape;754;p48"/>
            <p:cNvSpPr/>
            <p:nvPr/>
          </p:nvSpPr>
          <p:spPr>
            <a:xfrm>
              <a:off x="702360" y="980640"/>
              <a:ext cx="69480" cy="69480"/>
            </a:xfrm>
            <a:custGeom>
              <a:avLst/>
              <a:gdLst/>
              <a:ahLst/>
              <a:rect l="l" t="t" r="r" b="b"/>
              <a:pathLst>
                <a:path w="3362" h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5" name="Google Shape;755;p48"/>
          <p:cNvGrpSpPr/>
          <p:nvPr/>
        </p:nvGrpSpPr>
        <p:grpSpPr>
          <a:xfrm>
            <a:off x="1554480" y="1041480"/>
            <a:ext cx="347760" cy="297720"/>
            <a:chOff x="1554480" y="1041480"/>
            <a:chExt cx="347760" cy="297720"/>
          </a:xfrm>
        </p:grpSpPr>
        <p:sp>
          <p:nvSpPr>
            <p:cNvPr id="996" name="Google Shape;756;p48"/>
            <p:cNvSpPr/>
            <p:nvPr/>
          </p:nvSpPr>
          <p:spPr>
            <a:xfrm>
              <a:off x="1554480" y="1295280"/>
              <a:ext cx="173520" cy="43920"/>
            </a:xfrm>
            <a:custGeom>
              <a:avLst/>
              <a:gdLst/>
              <a:ahLst/>
              <a:rect l="l" t="t" r="r" b="b"/>
              <a:pathLst>
                <a:path w="8306" h="2144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Google Shape;757;p48"/>
            <p:cNvSpPr/>
            <p:nvPr/>
          </p:nvSpPr>
          <p:spPr>
            <a:xfrm>
              <a:off x="1728720" y="1295280"/>
              <a:ext cx="173520" cy="43920"/>
            </a:xfrm>
            <a:custGeom>
              <a:avLst/>
              <a:gdLst/>
              <a:ahLst/>
              <a:rect l="l" t="t" r="r" b="b"/>
              <a:pathLst>
                <a:path w="8307" h="2144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Google Shape;758;p48"/>
            <p:cNvSpPr/>
            <p:nvPr/>
          </p:nvSpPr>
          <p:spPr>
            <a:xfrm>
              <a:off x="1554480" y="1041480"/>
              <a:ext cx="173520" cy="277200"/>
            </a:xfrm>
            <a:custGeom>
              <a:avLst/>
              <a:gdLst/>
              <a:ahLst/>
              <a:rect l="l" t="t" r="r" b="b"/>
              <a:pathLst>
                <a:path w="8306" h="1325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Google Shape;759;p48"/>
            <p:cNvSpPr/>
            <p:nvPr/>
          </p:nvSpPr>
          <p:spPr>
            <a:xfrm>
              <a:off x="1728720" y="1041480"/>
              <a:ext cx="173520" cy="277200"/>
            </a:xfrm>
            <a:custGeom>
              <a:avLst/>
              <a:gdLst/>
              <a:ahLst/>
              <a:rect l="l" t="t" r="r" b="b"/>
              <a:pathLst>
                <a:path w="8307" h="1325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0" name="Google Shape;760;p48"/>
          <p:cNvSpPr/>
          <p:nvPr/>
        </p:nvSpPr>
        <p:spPr>
          <a:xfrm>
            <a:off x="2118600" y="1016280"/>
            <a:ext cx="349920" cy="348120"/>
          </a:xfrm>
          <a:custGeom>
            <a:avLst/>
            <a:gdLst/>
            <a:ahLst/>
            <a:rect l="l" t="t" r="r" b="b"/>
            <a:pathLst>
              <a:path w="16708" h="16611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Google Shape;761;p48"/>
          <p:cNvSpPr/>
          <p:nvPr/>
        </p:nvSpPr>
        <p:spPr>
          <a:xfrm>
            <a:off x="2683800" y="1033920"/>
            <a:ext cx="348840" cy="313200"/>
          </a:xfrm>
          <a:custGeom>
            <a:avLst/>
            <a:gdLst/>
            <a:ahLst/>
            <a:rect l="l" t="t" r="r" b="b"/>
            <a:pathLst>
              <a:path w="16660" h="14955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Google Shape;762;p48"/>
          <p:cNvSpPr/>
          <p:nvPr/>
        </p:nvSpPr>
        <p:spPr>
          <a:xfrm>
            <a:off x="3254040" y="1036440"/>
            <a:ext cx="338760" cy="308160"/>
          </a:xfrm>
          <a:custGeom>
            <a:avLst/>
            <a:gdLst/>
            <a:ahLst/>
            <a:rect l="l" t="t" r="r" b="b"/>
            <a:pathLst>
              <a:path w="16173" h="14711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Google Shape;763;p48"/>
          <p:cNvSpPr/>
          <p:nvPr/>
        </p:nvSpPr>
        <p:spPr>
          <a:xfrm>
            <a:off x="3830400" y="1039320"/>
            <a:ext cx="316080" cy="302040"/>
          </a:xfrm>
          <a:custGeom>
            <a:avLst/>
            <a:gdLst/>
            <a:ahLst/>
            <a:rect l="l" t="t" r="r" b="b"/>
            <a:pathLst>
              <a:path w="15101" h="14419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04" name="Google Shape;764;p48"/>
          <p:cNvGrpSpPr/>
          <p:nvPr/>
        </p:nvGrpSpPr>
        <p:grpSpPr>
          <a:xfrm>
            <a:off x="4378680" y="1018800"/>
            <a:ext cx="348840" cy="349560"/>
            <a:chOff x="4378680" y="1018800"/>
            <a:chExt cx="348840" cy="349560"/>
          </a:xfrm>
        </p:grpSpPr>
        <p:sp>
          <p:nvSpPr>
            <p:cNvPr id="1005" name="Google Shape;765;p48"/>
            <p:cNvSpPr/>
            <p:nvPr/>
          </p:nvSpPr>
          <p:spPr>
            <a:xfrm>
              <a:off x="4404960" y="1038240"/>
              <a:ext cx="126360" cy="128880"/>
            </a:xfrm>
            <a:custGeom>
              <a:avLst/>
              <a:gdLst/>
              <a:ahLst/>
              <a:rect l="l" t="t" r="r" b="b"/>
              <a:pathLst>
                <a:path w="6066" h="6188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Google Shape;766;p48"/>
            <p:cNvSpPr/>
            <p:nvPr/>
          </p:nvSpPr>
          <p:spPr>
            <a:xfrm>
              <a:off x="4378680" y="1018800"/>
              <a:ext cx="348840" cy="349560"/>
            </a:xfrm>
            <a:custGeom>
              <a:avLst/>
              <a:gdLst/>
              <a:ahLst/>
              <a:rect l="l" t="t" r="r" b="b"/>
              <a:pathLst>
                <a:path w="16660" h="16684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7" name="Google Shape;767;p48"/>
          <p:cNvGrpSpPr/>
          <p:nvPr/>
        </p:nvGrpSpPr>
        <p:grpSpPr>
          <a:xfrm>
            <a:off x="4901760" y="979560"/>
            <a:ext cx="433080" cy="421560"/>
            <a:chOff x="4901760" y="979560"/>
            <a:chExt cx="433080" cy="421560"/>
          </a:xfrm>
        </p:grpSpPr>
        <p:sp>
          <p:nvSpPr>
            <p:cNvPr id="1008" name="Google Shape;768;p48"/>
            <p:cNvSpPr/>
            <p:nvPr/>
          </p:nvSpPr>
          <p:spPr>
            <a:xfrm>
              <a:off x="4901760" y="979560"/>
              <a:ext cx="433080" cy="421560"/>
            </a:xfrm>
            <a:custGeom>
              <a:avLst/>
              <a:gdLst/>
              <a:ahLst/>
              <a:rect l="l" t="t" r="r" b="b"/>
              <a:pathLst>
                <a:path w="20654" h="20118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Google Shape;769;p48"/>
            <p:cNvSpPr/>
            <p:nvPr/>
          </p:nvSpPr>
          <p:spPr>
            <a:xfrm>
              <a:off x="4977720" y="1049760"/>
              <a:ext cx="281520" cy="281520"/>
            </a:xfrm>
            <a:custGeom>
              <a:avLst/>
              <a:gdLst/>
              <a:ahLst/>
              <a:rect l="l" t="t" r="r" b="b"/>
              <a:pathLst>
                <a:path w="13445" h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0" name="Google Shape;770;p48"/>
          <p:cNvGrpSpPr/>
          <p:nvPr/>
        </p:nvGrpSpPr>
        <p:grpSpPr>
          <a:xfrm>
            <a:off x="403560" y="1629000"/>
            <a:ext cx="389880" cy="263880"/>
            <a:chOff x="403560" y="1629000"/>
            <a:chExt cx="389880" cy="263880"/>
          </a:xfrm>
        </p:grpSpPr>
        <p:sp>
          <p:nvSpPr>
            <p:cNvPr id="1011" name="Google Shape;771;p48"/>
            <p:cNvSpPr/>
            <p:nvPr/>
          </p:nvSpPr>
          <p:spPr>
            <a:xfrm>
              <a:off x="403560" y="1629000"/>
              <a:ext cx="389880" cy="23400"/>
            </a:xfrm>
            <a:custGeom>
              <a:avLst/>
              <a:gdLst/>
              <a:ahLst/>
              <a:rect l="l" t="t" r="r" b="b"/>
              <a:pathLst>
                <a:path w="18608" h="117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Google Shape;772;p48"/>
            <p:cNvSpPr/>
            <p:nvPr/>
          </p:nvSpPr>
          <p:spPr>
            <a:xfrm>
              <a:off x="403560" y="1655640"/>
              <a:ext cx="389880" cy="227520"/>
            </a:xfrm>
            <a:custGeom>
              <a:avLst/>
              <a:gdLst/>
              <a:ahLst/>
              <a:rect l="l" t="t" r="r" b="b"/>
              <a:pathLst>
                <a:path w="18608" h="10887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Google Shape;773;p48"/>
            <p:cNvSpPr/>
            <p:nvPr/>
          </p:nvSpPr>
          <p:spPr>
            <a:xfrm>
              <a:off x="410040" y="1892520"/>
              <a:ext cx="376560" cy="360"/>
            </a:xfrm>
            <a:custGeom>
              <a:avLst/>
              <a:gdLst/>
              <a:ahLst/>
              <a:rect l="l" t="t" r="r" b="b"/>
              <a:pathLst>
                <a:path w="17975" h="2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4" name="Google Shape;774;p48"/>
          <p:cNvGrpSpPr/>
          <p:nvPr/>
        </p:nvGrpSpPr>
        <p:grpSpPr>
          <a:xfrm>
            <a:off x="968400" y="1564560"/>
            <a:ext cx="389880" cy="382680"/>
            <a:chOff x="968400" y="1564560"/>
            <a:chExt cx="389880" cy="382680"/>
          </a:xfrm>
        </p:grpSpPr>
        <p:sp>
          <p:nvSpPr>
            <p:cNvPr id="1015" name="Google Shape;775;p48"/>
            <p:cNvSpPr/>
            <p:nvPr/>
          </p:nvSpPr>
          <p:spPr>
            <a:xfrm>
              <a:off x="968400" y="1564560"/>
              <a:ext cx="389880" cy="372960"/>
            </a:xfrm>
            <a:custGeom>
              <a:avLst/>
              <a:gdLst/>
              <a:ahLst/>
              <a:rect l="l" t="t" r="r" b="b"/>
              <a:pathLst>
                <a:path w="18608" h="17805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Google Shape;776;p48"/>
            <p:cNvSpPr/>
            <p:nvPr/>
          </p:nvSpPr>
          <p:spPr>
            <a:xfrm>
              <a:off x="975240" y="1946880"/>
              <a:ext cx="376560" cy="360"/>
            </a:xfrm>
            <a:custGeom>
              <a:avLst/>
              <a:gdLst/>
              <a:ahLst/>
              <a:rect l="l" t="t" r="r" b="b"/>
              <a:pathLst>
                <a:path w="17975" h="2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Google Shape;777;p48"/>
            <p:cNvSpPr/>
            <p:nvPr/>
          </p:nvSpPr>
          <p:spPr>
            <a:xfrm>
              <a:off x="968400" y="1705680"/>
              <a:ext cx="389880" cy="143280"/>
            </a:xfrm>
            <a:custGeom>
              <a:avLst/>
              <a:gdLst/>
              <a:ahLst/>
              <a:rect l="l" t="t" r="r" b="b"/>
              <a:pathLst>
                <a:path w="18608" h="6869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Google Shape;778;p48"/>
            <p:cNvSpPr/>
            <p:nvPr/>
          </p:nvSpPr>
          <p:spPr>
            <a:xfrm>
              <a:off x="1046880" y="1670760"/>
              <a:ext cx="233280" cy="92160"/>
            </a:xfrm>
            <a:custGeom>
              <a:avLst/>
              <a:gdLst/>
              <a:ahLst/>
              <a:rect l="l" t="t" r="r" b="b"/>
              <a:pathLst>
                <a:path w="11156" h="4434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Google Shape;779;p48"/>
            <p:cNvSpPr/>
            <p:nvPr/>
          </p:nvSpPr>
          <p:spPr>
            <a:xfrm>
              <a:off x="1107720" y="1721160"/>
              <a:ext cx="111600" cy="360"/>
            </a:xfrm>
            <a:custGeom>
              <a:avLst/>
              <a:gdLst/>
              <a:ahLst/>
              <a:rect l="l" t="t" r="r" b="b"/>
              <a:pathLst>
                <a:path w="5359" h="1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Google Shape;780;p48"/>
            <p:cNvSpPr/>
            <p:nvPr/>
          </p:nvSpPr>
          <p:spPr>
            <a:xfrm>
              <a:off x="1107720" y="1749600"/>
              <a:ext cx="111600" cy="360"/>
            </a:xfrm>
            <a:custGeom>
              <a:avLst/>
              <a:gdLst/>
              <a:ahLst/>
              <a:rect l="l" t="t" r="r" b="b"/>
              <a:pathLst>
                <a:path w="5359" h="1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Google Shape;781;p48"/>
            <p:cNvSpPr/>
            <p:nvPr/>
          </p:nvSpPr>
          <p:spPr>
            <a:xfrm>
              <a:off x="1107720" y="1778400"/>
              <a:ext cx="70560" cy="360"/>
            </a:xfrm>
            <a:custGeom>
              <a:avLst/>
              <a:gdLst/>
              <a:ahLst/>
              <a:rect l="l" t="t" r="r" b="b"/>
              <a:pathLst>
                <a:path w="3410" h="1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2" name="Google Shape;782;p48"/>
          <p:cNvGrpSpPr/>
          <p:nvPr/>
        </p:nvGrpSpPr>
        <p:grpSpPr>
          <a:xfrm>
            <a:off x="1545840" y="1572480"/>
            <a:ext cx="365040" cy="365400"/>
            <a:chOff x="1545840" y="1572480"/>
            <a:chExt cx="365040" cy="365400"/>
          </a:xfrm>
        </p:grpSpPr>
        <p:sp>
          <p:nvSpPr>
            <p:cNvPr id="1023" name="Google Shape;783;p48"/>
            <p:cNvSpPr/>
            <p:nvPr/>
          </p:nvSpPr>
          <p:spPr>
            <a:xfrm>
              <a:off x="1785600" y="1572480"/>
              <a:ext cx="125280" cy="125280"/>
            </a:xfrm>
            <a:custGeom>
              <a:avLst/>
              <a:gdLst/>
              <a:ahLst/>
              <a:rect l="l" t="t" r="r" b="b"/>
              <a:pathLst>
                <a:path w="6017" h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Google Shape;784;p48"/>
            <p:cNvSpPr/>
            <p:nvPr/>
          </p:nvSpPr>
          <p:spPr>
            <a:xfrm>
              <a:off x="1626480" y="1676520"/>
              <a:ext cx="218880" cy="218880"/>
            </a:xfrm>
            <a:custGeom>
              <a:avLst/>
              <a:gdLst/>
              <a:ahLst/>
              <a:rect l="l" t="t" r="r" b="b"/>
              <a:pathLst>
                <a:path w="10473" h="10474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Google Shape;785;p48"/>
            <p:cNvSpPr/>
            <p:nvPr/>
          </p:nvSpPr>
          <p:spPr>
            <a:xfrm>
              <a:off x="1545840" y="1612440"/>
              <a:ext cx="325440" cy="325440"/>
            </a:xfrm>
            <a:custGeom>
              <a:avLst/>
              <a:gdLst/>
              <a:ahLst/>
              <a:rect l="l" t="t" r="r" b="b"/>
              <a:pathLst>
                <a:path w="15540" h="15539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Google Shape;786;p48"/>
            <p:cNvSpPr/>
            <p:nvPr/>
          </p:nvSpPr>
          <p:spPr>
            <a:xfrm>
              <a:off x="1588320" y="1638000"/>
              <a:ext cx="218880" cy="218880"/>
            </a:xfrm>
            <a:custGeom>
              <a:avLst/>
              <a:gdLst/>
              <a:ahLst/>
              <a:rect l="l" t="t" r="r" b="b"/>
              <a:pathLst>
                <a:path w="10473" h="10474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Google Shape;787;p48"/>
            <p:cNvSpPr/>
            <p:nvPr/>
          </p:nvSpPr>
          <p:spPr>
            <a:xfrm>
              <a:off x="1554840" y="1892520"/>
              <a:ext cx="36360" cy="36360"/>
            </a:xfrm>
            <a:custGeom>
              <a:avLst/>
              <a:gdLst/>
              <a:ahLst/>
              <a:rect l="l" t="t" r="r" b="b"/>
              <a:pathLst>
                <a:path w="1779" h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Google Shape;788;p48"/>
            <p:cNvSpPr/>
            <p:nvPr/>
          </p:nvSpPr>
          <p:spPr>
            <a:xfrm>
              <a:off x="1563120" y="1836360"/>
              <a:ext cx="84240" cy="84240"/>
            </a:xfrm>
            <a:custGeom>
              <a:avLst/>
              <a:gdLst/>
              <a:ahLst/>
              <a:rect l="l" t="t" r="r" b="b"/>
              <a:pathLst>
                <a:path w="4069" h="4068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9" name="Google Shape;789;p48"/>
          <p:cNvGrpSpPr/>
          <p:nvPr/>
        </p:nvGrpSpPr>
        <p:grpSpPr>
          <a:xfrm>
            <a:off x="2109240" y="1571040"/>
            <a:ext cx="368280" cy="368280"/>
            <a:chOff x="2109240" y="1571040"/>
            <a:chExt cx="368280" cy="368280"/>
          </a:xfrm>
        </p:grpSpPr>
        <p:sp>
          <p:nvSpPr>
            <p:cNvPr id="1030" name="Google Shape;790;p48"/>
            <p:cNvSpPr/>
            <p:nvPr/>
          </p:nvSpPr>
          <p:spPr>
            <a:xfrm>
              <a:off x="2109240" y="1782360"/>
              <a:ext cx="156960" cy="156960"/>
            </a:xfrm>
            <a:custGeom>
              <a:avLst/>
              <a:gdLst/>
              <a:ahLst/>
              <a:rect l="l" t="t" r="r" b="b"/>
              <a:pathLst>
                <a:path w="7527" h="7526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Google Shape;791;p48"/>
            <p:cNvSpPr/>
            <p:nvPr/>
          </p:nvSpPr>
          <p:spPr>
            <a:xfrm>
              <a:off x="2330640" y="1571040"/>
              <a:ext cx="146880" cy="146880"/>
            </a:xfrm>
            <a:custGeom>
              <a:avLst/>
              <a:gdLst/>
              <a:ahLst/>
              <a:rect l="l" t="t" r="r" b="b"/>
              <a:pathLst>
                <a:path w="7039" h="704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Google Shape;792;p48"/>
            <p:cNvSpPr/>
            <p:nvPr/>
          </p:nvSpPr>
          <p:spPr>
            <a:xfrm>
              <a:off x="2166840" y="1627920"/>
              <a:ext cx="253800" cy="253800"/>
            </a:xfrm>
            <a:custGeom>
              <a:avLst/>
              <a:gdLst/>
              <a:ahLst/>
              <a:rect l="l" t="t" r="r" b="b"/>
              <a:pathLst>
                <a:path w="12130" h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Google Shape;793;p48"/>
            <p:cNvSpPr/>
            <p:nvPr/>
          </p:nvSpPr>
          <p:spPr>
            <a:xfrm>
              <a:off x="2283480" y="1662840"/>
              <a:ext cx="41040" cy="41040"/>
            </a:xfrm>
            <a:custGeom>
              <a:avLst/>
              <a:gdLst/>
              <a:ahLst/>
              <a:rect l="l" t="t" r="r" b="b"/>
              <a:pathLst>
                <a:path w="1998" h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34" name="Google Shape;794;p48"/>
          <p:cNvSpPr/>
          <p:nvPr/>
        </p:nvSpPr>
        <p:spPr>
          <a:xfrm>
            <a:off x="2690640" y="1587600"/>
            <a:ext cx="335520" cy="335520"/>
          </a:xfrm>
          <a:custGeom>
            <a:avLst/>
            <a:gdLst/>
            <a:ahLst/>
            <a:rect l="l" t="t" r="r" b="b"/>
            <a:pathLst>
              <a:path w="16027" h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5" name="Google Shape;795;p48"/>
          <p:cNvGrpSpPr/>
          <p:nvPr/>
        </p:nvGrpSpPr>
        <p:grpSpPr>
          <a:xfrm>
            <a:off x="3273840" y="1543320"/>
            <a:ext cx="298800" cy="423720"/>
            <a:chOff x="3273840" y="1543320"/>
            <a:chExt cx="298800" cy="423720"/>
          </a:xfrm>
        </p:grpSpPr>
        <p:sp>
          <p:nvSpPr>
            <p:cNvPr id="1036" name="Google Shape;796;p48"/>
            <p:cNvSpPr/>
            <p:nvPr/>
          </p:nvSpPr>
          <p:spPr>
            <a:xfrm>
              <a:off x="3273840" y="1546560"/>
              <a:ext cx="36360" cy="420480"/>
            </a:xfrm>
            <a:custGeom>
              <a:avLst/>
              <a:gdLst/>
              <a:ahLst/>
              <a:rect l="l" t="t" r="r" b="b"/>
              <a:pathLst>
                <a:path w="1779" h="2006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Google Shape;797;p48"/>
            <p:cNvSpPr/>
            <p:nvPr/>
          </p:nvSpPr>
          <p:spPr>
            <a:xfrm>
              <a:off x="3322080" y="1543320"/>
              <a:ext cx="250560" cy="191520"/>
            </a:xfrm>
            <a:custGeom>
              <a:avLst/>
              <a:gdLst/>
              <a:ahLst/>
              <a:rect l="l" t="t" r="r" b="b"/>
              <a:pathLst>
                <a:path w="11984" h="9158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8" name="Google Shape;798;p48"/>
          <p:cNvGrpSpPr/>
          <p:nvPr/>
        </p:nvGrpSpPr>
        <p:grpSpPr>
          <a:xfrm>
            <a:off x="3791160" y="1634400"/>
            <a:ext cx="394200" cy="241560"/>
            <a:chOff x="3791160" y="1634400"/>
            <a:chExt cx="394200" cy="241560"/>
          </a:xfrm>
        </p:grpSpPr>
        <p:sp>
          <p:nvSpPr>
            <p:cNvPr id="1039" name="Google Shape;799;p48"/>
            <p:cNvSpPr/>
            <p:nvPr/>
          </p:nvSpPr>
          <p:spPr>
            <a:xfrm>
              <a:off x="3971520" y="1634400"/>
              <a:ext cx="33840" cy="33840"/>
            </a:xfrm>
            <a:custGeom>
              <a:avLst/>
              <a:gdLst/>
              <a:ahLst/>
              <a:rect l="l" t="t" r="r" b="b"/>
              <a:pathLst>
                <a:path w="1657" h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Google Shape;800;p48"/>
            <p:cNvSpPr/>
            <p:nvPr/>
          </p:nvSpPr>
          <p:spPr>
            <a:xfrm>
              <a:off x="4151520" y="1680120"/>
              <a:ext cx="33840" cy="33840"/>
            </a:xfrm>
            <a:custGeom>
              <a:avLst/>
              <a:gdLst/>
              <a:ahLst/>
              <a:rect l="l" t="t" r="r" b="b"/>
              <a:pathLst>
                <a:path w="1657" h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Google Shape;801;p48"/>
            <p:cNvSpPr/>
            <p:nvPr/>
          </p:nvSpPr>
          <p:spPr>
            <a:xfrm>
              <a:off x="3819600" y="1679040"/>
              <a:ext cx="337680" cy="148320"/>
            </a:xfrm>
            <a:custGeom>
              <a:avLst/>
              <a:gdLst/>
              <a:ahLst/>
              <a:rect l="l" t="t" r="r" b="b"/>
              <a:pathLst>
                <a:path w="16124" h="7113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Google Shape;802;p48"/>
            <p:cNvSpPr/>
            <p:nvPr/>
          </p:nvSpPr>
          <p:spPr>
            <a:xfrm>
              <a:off x="3791160" y="1680120"/>
              <a:ext cx="33840" cy="33840"/>
            </a:xfrm>
            <a:custGeom>
              <a:avLst/>
              <a:gdLst/>
              <a:ahLst/>
              <a:rect l="l" t="t" r="r" b="b"/>
              <a:pathLst>
                <a:path w="1657" h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Google Shape;803;p48"/>
            <p:cNvSpPr/>
            <p:nvPr/>
          </p:nvSpPr>
          <p:spPr>
            <a:xfrm>
              <a:off x="3851640" y="1839600"/>
              <a:ext cx="273240" cy="36360"/>
            </a:xfrm>
            <a:custGeom>
              <a:avLst/>
              <a:gdLst/>
              <a:ahLst/>
              <a:rect l="l" t="t" r="r" b="b"/>
              <a:pathLst>
                <a:path w="13055" h="1779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4" name="Google Shape;804;p48"/>
          <p:cNvGrpSpPr/>
          <p:nvPr/>
        </p:nvGrpSpPr>
        <p:grpSpPr>
          <a:xfrm>
            <a:off x="4375080" y="1575360"/>
            <a:ext cx="356040" cy="360000"/>
            <a:chOff x="4375080" y="1575360"/>
            <a:chExt cx="356040" cy="360000"/>
          </a:xfrm>
        </p:grpSpPr>
        <p:sp>
          <p:nvSpPr>
            <p:cNvPr id="1045" name="Google Shape;805;p48"/>
            <p:cNvSpPr/>
            <p:nvPr/>
          </p:nvSpPr>
          <p:spPr>
            <a:xfrm>
              <a:off x="4464720" y="1829880"/>
              <a:ext cx="177120" cy="105480"/>
            </a:xfrm>
            <a:custGeom>
              <a:avLst/>
              <a:gdLst/>
              <a:ahLst/>
              <a:rect l="l" t="t" r="r" b="b"/>
              <a:pathLst>
                <a:path w="8476" h="506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Google Shape;806;p48"/>
            <p:cNvSpPr/>
            <p:nvPr/>
          </p:nvSpPr>
          <p:spPr>
            <a:xfrm>
              <a:off x="4375080" y="1575360"/>
              <a:ext cx="356040" cy="246240"/>
            </a:xfrm>
            <a:custGeom>
              <a:avLst/>
              <a:gdLst/>
              <a:ahLst/>
              <a:rect l="l" t="t" r="r" b="b"/>
              <a:pathLst>
                <a:path w="17001" h="11764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7" name="Google Shape;807;p48"/>
          <p:cNvGrpSpPr/>
          <p:nvPr/>
        </p:nvGrpSpPr>
        <p:grpSpPr>
          <a:xfrm>
            <a:off x="4939200" y="1564560"/>
            <a:ext cx="358200" cy="375480"/>
            <a:chOff x="4939200" y="1564560"/>
            <a:chExt cx="358200" cy="375480"/>
          </a:xfrm>
        </p:grpSpPr>
        <p:sp>
          <p:nvSpPr>
            <p:cNvPr id="1048" name="Google Shape;808;p48"/>
            <p:cNvSpPr/>
            <p:nvPr/>
          </p:nvSpPr>
          <p:spPr>
            <a:xfrm>
              <a:off x="4939200" y="1610640"/>
              <a:ext cx="315720" cy="315720"/>
            </a:xfrm>
            <a:custGeom>
              <a:avLst/>
              <a:gdLst/>
              <a:ahLst/>
              <a:rect l="l" t="t" r="r" b="b"/>
              <a:pathLst>
                <a:path w="15077" h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Google Shape;809;p48"/>
            <p:cNvSpPr/>
            <p:nvPr/>
          </p:nvSpPr>
          <p:spPr>
            <a:xfrm>
              <a:off x="4980240" y="1651320"/>
              <a:ext cx="234000" cy="234000"/>
            </a:xfrm>
            <a:custGeom>
              <a:avLst/>
              <a:gdLst/>
              <a:ahLst/>
              <a:rect l="l" t="t" r="r" b="b"/>
              <a:pathLst>
                <a:path w="11180" h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Google Shape;810;p48"/>
            <p:cNvSpPr/>
            <p:nvPr/>
          </p:nvSpPr>
          <p:spPr>
            <a:xfrm>
              <a:off x="5061960" y="1733400"/>
              <a:ext cx="70200" cy="7020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Google Shape;811;p48"/>
            <p:cNvSpPr/>
            <p:nvPr/>
          </p:nvSpPr>
          <p:spPr>
            <a:xfrm>
              <a:off x="5020920" y="1692360"/>
              <a:ext cx="151920" cy="151920"/>
            </a:xfrm>
            <a:custGeom>
              <a:avLst/>
              <a:gdLst/>
              <a:ahLst/>
              <a:rect l="l" t="t" r="r" b="b"/>
              <a:pathLst>
                <a:path w="7283" h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2" name="Google Shape;812;p48"/>
            <p:cNvSpPr/>
            <p:nvPr/>
          </p:nvSpPr>
          <p:spPr>
            <a:xfrm>
              <a:off x="4947840" y="1881720"/>
              <a:ext cx="61920" cy="58320"/>
            </a:xfrm>
            <a:custGeom>
              <a:avLst/>
              <a:gdLst/>
              <a:ahLst/>
              <a:rect l="l" t="t" r="r" b="b"/>
              <a:pathLst>
                <a:path w="2997" h="282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3" name="Google Shape;813;p48"/>
            <p:cNvSpPr/>
            <p:nvPr/>
          </p:nvSpPr>
          <p:spPr>
            <a:xfrm>
              <a:off x="5184720" y="1881720"/>
              <a:ext cx="61560" cy="58320"/>
            </a:xfrm>
            <a:custGeom>
              <a:avLst/>
              <a:gdLst/>
              <a:ahLst/>
              <a:rect l="l" t="t" r="r" b="b"/>
              <a:pathLst>
                <a:path w="2973" h="2827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Google Shape;814;p48"/>
            <p:cNvSpPr/>
            <p:nvPr/>
          </p:nvSpPr>
          <p:spPr>
            <a:xfrm>
              <a:off x="5087520" y="1564560"/>
              <a:ext cx="209880" cy="213480"/>
            </a:xfrm>
            <a:custGeom>
              <a:avLst/>
              <a:gdLst/>
              <a:ahLst/>
              <a:rect l="l" t="t" r="r" b="b"/>
              <a:pathLst>
                <a:path w="10035" h="10206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5" name="Google Shape;815;p48"/>
          <p:cNvGrpSpPr/>
          <p:nvPr/>
        </p:nvGrpSpPr>
        <p:grpSpPr>
          <a:xfrm>
            <a:off x="5491800" y="1574280"/>
            <a:ext cx="382680" cy="362160"/>
            <a:chOff x="5491800" y="1574280"/>
            <a:chExt cx="382680" cy="362160"/>
          </a:xfrm>
        </p:grpSpPr>
        <p:sp>
          <p:nvSpPr>
            <p:cNvPr id="1056" name="Google Shape;816;p48"/>
            <p:cNvSpPr/>
            <p:nvPr/>
          </p:nvSpPr>
          <p:spPr>
            <a:xfrm>
              <a:off x="5529600" y="1800000"/>
              <a:ext cx="97560" cy="136440"/>
            </a:xfrm>
            <a:custGeom>
              <a:avLst/>
              <a:gdLst/>
              <a:ahLst/>
              <a:rect l="l" t="t" r="r" b="b"/>
              <a:pathLst>
                <a:path w="4701" h="6552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7" name="Google Shape;817;p48"/>
            <p:cNvSpPr/>
            <p:nvPr/>
          </p:nvSpPr>
          <p:spPr>
            <a:xfrm>
              <a:off x="5851080" y="1692000"/>
              <a:ext cx="23400" cy="82440"/>
            </a:xfrm>
            <a:custGeom>
              <a:avLst/>
              <a:gdLst/>
              <a:ahLst/>
              <a:rect l="l" t="t" r="r" b="b"/>
              <a:pathLst>
                <a:path w="1170" h="3971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Google Shape;818;p48"/>
            <p:cNvSpPr/>
            <p:nvPr/>
          </p:nvSpPr>
          <p:spPr>
            <a:xfrm>
              <a:off x="5491800" y="1671840"/>
              <a:ext cx="80280" cy="122400"/>
            </a:xfrm>
            <a:custGeom>
              <a:avLst/>
              <a:gdLst/>
              <a:ahLst/>
              <a:rect l="l" t="t" r="r" b="b"/>
              <a:pathLst>
                <a:path w="3874" h="587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Google Shape;819;p48"/>
            <p:cNvSpPr/>
            <p:nvPr/>
          </p:nvSpPr>
          <p:spPr>
            <a:xfrm>
              <a:off x="5578200" y="1595160"/>
              <a:ext cx="233280" cy="275760"/>
            </a:xfrm>
            <a:custGeom>
              <a:avLst/>
              <a:gdLst/>
              <a:ahLst/>
              <a:rect l="l" t="t" r="r" b="b"/>
              <a:pathLst>
                <a:path w="11156" h="13177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Google Shape;820;p48"/>
            <p:cNvSpPr/>
            <p:nvPr/>
          </p:nvSpPr>
          <p:spPr>
            <a:xfrm>
              <a:off x="5817960" y="1574280"/>
              <a:ext cx="28080" cy="317160"/>
            </a:xfrm>
            <a:custGeom>
              <a:avLst/>
              <a:gdLst/>
              <a:ahLst/>
              <a:rect l="l" t="t" r="r" b="b"/>
              <a:pathLst>
                <a:path w="1390" h="1515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1" name="Google Shape;821;p48"/>
          <p:cNvGrpSpPr/>
          <p:nvPr/>
        </p:nvGrpSpPr>
        <p:grpSpPr>
          <a:xfrm>
            <a:off x="447120" y="2157480"/>
            <a:ext cx="302760" cy="325440"/>
            <a:chOff x="447120" y="2157480"/>
            <a:chExt cx="302760" cy="325440"/>
          </a:xfrm>
        </p:grpSpPr>
        <p:sp>
          <p:nvSpPr>
            <p:cNvPr id="1062" name="Google Shape;822;p48"/>
            <p:cNvSpPr/>
            <p:nvPr/>
          </p:nvSpPr>
          <p:spPr>
            <a:xfrm>
              <a:off x="447120" y="2157480"/>
              <a:ext cx="302760" cy="325440"/>
            </a:xfrm>
            <a:custGeom>
              <a:avLst/>
              <a:gdLst/>
              <a:ahLst/>
              <a:rect l="l" t="t" r="r" b="b"/>
              <a:pathLst>
                <a:path w="14468" h="15539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Google Shape;823;p48"/>
            <p:cNvSpPr/>
            <p:nvPr/>
          </p:nvSpPr>
          <p:spPr>
            <a:xfrm>
              <a:off x="521280" y="2339280"/>
              <a:ext cx="154440" cy="360"/>
            </a:xfrm>
            <a:custGeom>
              <a:avLst/>
              <a:gdLst/>
              <a:ahLst/>
              <a:rect l="l" t="t" r="r" b="b"/>
              <a:pathLst>
                <a:path w="7405" h="1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Google Shape;824;p48"/>
            <p:cNvSpPr/>
            <p:nvPr/>
          </p:nvSpPr>
          <p:spPr>
            <a:xfrm>
              <a:off x="611280" y="2406960"/>
              <a:ext cx="25200" cy="2520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Google Shape;825;p48"/>
            <p:cNvSpPr/>
            <p:nvPr/>
          </p:nvSpPr>
          <p:spPr>
            <a:xfrm>
              <a:off x="560160" y="2358000"/>
              <a:ext cx="44640" cy="43920"/>
            </a:xfrm>
            <a:custGeom>
              <a:avLst/>
              <a:gdLst/>
              <a:ahLst/>
              <a:rect l="l" t="t" r="r" b="b"/>
              <a:pathLst>
                <a:path w="2168" h="2144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Google Shape;826;p48"/>
            <p:cNvSpPr/>
            <p:nvPr/>
          </p:nvSpPr>
          <p:spPr>
            <a:xfrm>
              <a:off x="576000" y="2437560"/>
              <a:ext cx="19080" cy="19080"/>
            </a:xfrm>
            <a:custGeom>
              <a:avLst/>
              <a:gdLst/>
              <a:ahLst/>
              <a:rect l="l" t="t" r="r" b="b"/>
              <a:pathLst>
                <a:path w="951" h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Google Shape;827;p48"/>
            <p:cNvSpPr/>
            <p:nvPr/>
          </p:nvSpPr>
          <p:spPr>
            <a:xfrm>
              <a:off x="600840" y="2303280"/>
              <a:ext cx="19440" cy="19080"/>
            </a:xfrm>
            <a:custGeom>
              <a:avLst/>
              <a:gdLst/>
              <a:ahLst/>
              <a:rect l="l" t="t" r="r" b="b"/>
              <a:pathLst>
                <a:path w="975" h="951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Google Shape;828;p48"/>
            <p:cNvSpPr/>
            <p:nvPr/>
          </p:nvSpPr>
          <p:spPr>
            <a:xfrm>
              <a:off x="573480" y="2206800"/>
              <a:ext cx="50040" cy="360"/>
            </a:xfrm>
            <a:custGeom>
              <a:avLst/>
              <a:gdLst/>
              <a:ahLst/>
              <a:rect l="l" t="t" r="r" b="b"/>
              <a:pathLst>
                <a:path w="2437" h="1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Google Shape;829;p48"/>
            <p:cNvSpPr/>
            <p:nvPr/>
          </p:nvSpPr>
          <p:spPr>
            <a:xfrm>
              <a:off x="576000" y="2264040"/>
              <a:ext cx="25200" cy="2520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0" name="Google Shape;830;p48"/>
          <p:cNvGrpSpPr/>
          <p:nvPr/>
        </p:nvGrpSpPr>
        <p:grpSpPr>
          <a:xfrm>
            <a:off x="1003680" y="2160720"/>
            <a:ext cx="319320" cy="319320"/>
            <a:chOff x="1003680" y="2160720"/>
            <a:chExt cx="319320" cy="319320"/>
          </a:xfrm>
        </p:grpSpPr>
        <p:sp>
          <p:nvSpPr>
            <p:cNvPr id="1071" name="Google Shape;831;p48"/>
            <p:cNvSpPr/>
            <p:nvPr/>
          </p:nvSpPr>
          <p:spPr>
            <a:xfrm>
              <a:off x="1003680" y="2160720"/>
              <a:ext cx="319320" cy="319320"/>
            </a:xfrm>
            <a:custGeom>
              <a:avLst/>
              <a:gdLst/>
              <a:ahLst/>
              <a:rect l="l" t="t" r="r" b="b"/>
              <a:pathLst>
                <a:path w="15247" h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Google Shape;832;p48"/>
            <p:cNvSpPr/>
            <p:nvPr/>
          </p:nvSpPr>
          <p:spPr>
            <a:xfrm>
              <a:off x="1211040" y="2303280"/>
              <a:ext cx="35640" cy="3888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Google Shape;833;p48"/>
            <p:cNvSpPr/>
            <p:nvPr/>
          </p:nvSpPr>
          <p:spPr>
            <a:xfrm>
              <a:off x="1080000" y="2303280"/>
              <a:ext cx="35640" cy="3888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Google Shape;834;p48"/>
            <p:cNvSpPr/>
            <p:nvPr/>
          </p:nvSpPr>
          <p:spPr>
            <a:xfrm>
              <a:off x="1080000" y="2388240"/>
              <a:ext cx="166680" cy="33120"/>
            </a:xfrm>
            <a:custGeom>
              <a:avLst/>
              <a:gdLst/>
              <a:ahLst/>
              <a:rect l="l" t="t" r="r" b="b"/>
              <a:pathLst>
                <a:path w="7990" h="1633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5" name="Google Shape;835;p48"/>
          <p:cNvGrpSpPr/>
          <p:nvPr/>
        </p:nvGrpSpPr>
        <p:grpSpPr>
          <a:xfrm>
            <a:off x="1568880" y="2160720"/>
            <a:ext cx="319320" cy="319320"/>
            <a:chOff x="1568880" y="2160720"/>
            <a:chExt cx="319320" cy="319320"/>
          </a:xfrm>
        </p:grpSpPr>
        <p:sp>
          <p:nvSpPr>
            <p:cNvPr id="1076" name="Google Shape;836;p48"/>
            <p:cNvSpPr/>
            <p:nvPr/>
          </p:nvSpPr>
          <p:spPr>
            <a:xfrm>
              <a:off x="1568880" y="2160720"/>
              <a:ext cx="319320" cy="319320"/>
            </a:xfrm>
            <a:custGeom>
              <a:avLst/>
              <a:gdLst/>
              <a:ahLst/>
              <a:rect l="l" t="t" r="r" b="b"/>
              <a:pathLst>
                <a:path w="15248" h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Google Shape;837;p48"/>
            <p:cNvSpPr/>
            <p:nvPr/>
          </p:nvSpPr>
          <p:spPr>
            <a:xfrm>
              <a:off x="1775880" y="2303280"/>
              <a:ext cx="35640" cy="3888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Google Shape;838;p48"/>
            <p:cNvSpPr/>
            <p:nvPr/>
          </p:nvSpPr>
          <p:spPr>
            <a:xfrm>
              <a:off x="1644840" y="2303280"/>
              <a:ext cx="35640" cy="3888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Google Shape;839;p48"/>
            <p:cNvSpPr/>
            <p:nvPr/>
          </p:nvSpPr>
          <p:spPr>
            <a:xfrm>
              <a:off x="1644840" y="2371320"/>
              <a:ext cx="166680" cy="33840"/>
            </a:xfrm>
            <a:custGeom>
              <a:avLst/>
              <a:gdLst/>
              <a:ahLst/>
              <a:rect l="l" t="t" r="r" b="b"/>
              <a:pathLst>
                <a:path w="7990" h="1657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0" name="Google Shape;840;p48"/>
          <p:cNvGrpSpPr/>
          <p:nvPr/>
        </p:nvGrpSpPr>
        <p:grpSpPr>
          <a:xfrm>
            <a:off x="2133720" y="2160720"/>
            <a:ext cx="319320" cy="319320"/>
            <a:chOff x="2133720" y="2160720"/>
            <a:chExt cx="319320" cy="319320"/>
          </a:xfrm>
        </p:grpSpPr>
        <p:sp>
          <p:nvSpPr>
            <p:cNvPr id="1081" name="Google Shape;841;p48"/>
            <p:cNvSpPr/>
            <p:nvPr/>
          </p:nvSpPr>
          <p:spPr>
            <a:xfrm>
              <a:off x="2133720" y="2160720"/>
              <a:ext cx="319320" cy="319320"/>
            </a:xfrm>
            <a:custGeom>
              <a:avLst/>
              <a:gdLst/>
              <a:ahLst/>
              <a:rect l="l" t="t" r="r" b="b"/>
              <a:pathLst>
                <a:path w="15247" h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Google Shape;842;p48"/>
            <p:cNvSpPr/>
            <p:nvPr/>
          </p:nvSpPr>
          <p:spPr>
            <a:xfrm>
              <a:off x="2341080" y="2303280"/>
              <a:ext cx="35640" cy="3888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Google Shape;843;p48"/>
            <p:cNvSpPr/>
            <p:nvPr/>
          </p:nvSpPr>
          <p:spPr>
            <a:xfrm>
              <a:off x="2210040" y="2303280"/>
              <a:ext cx="35640" cy="3888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Google Shape;844;p48"/>
            <p:cNvSpPr/>
            <p:nvPr/>
          </p:nvSpPr>
          <p:spPr>
            <a:xfrm>
              <a:off x="2290680" y="2381040"/>
              <a:ext cx="82800" cy="25200"/>
            </a:xfrm>
            <a:custGeom>
              <a:avLst/>
              <a:gdLst/>
              <a:ahLst/>
              <a:rect l="l" t="t" r="r" b="b"/>
              <a:pathLst>
                <a:path w="3995" h="1243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5" name="Google Shape;845;p48"/>
          <p:cNvGrpSpPr/>
          <p:nvPr/>
        </p:nvGrpSpPr>
        <p:grpSpPr>
          <a:xfrm>
            <a:off x="2773440" y="2105280"/>
            <a:ext cx="169920" cy="425880"/>
            <a:chOff x="2773440" y="2105280"/>
            <a:chExt cx="169920" cy="425880"/>
          </a:xfrm>
        </p:grpSpPr>
        <p:sp>
          <p:nvSpPr>
            <p:cNvPr id="1086" name="Google Shape;846;p48"/>
            <p:cNvSpPr/>
            <p:nvPr/>
          </p:nvSpPr>
          <p:spPr>
            <a:xfrm>
              <a:off x="2773440" y="2194560"/>
              <a:ext cx="169920" cy="336600"/>
            </a:xfrm>
            <a:custGeom>
              <a:avLst/>
              <a:gdLst/>
              <a:ahLst/>
              <a:rect l="l" t="t" r="r" b="b"/>
              <a:pathLst>
                <a:path w="8135" h="16076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Google Shape;847;p48"/>
            <p:cNvSpPr/>
            <p:nvPr/>
          </p:nvSpPr>
          <p:spPr>
            <a:xfrm>
              <a:off x="2823120" y="2105280"/>
              <a:ext cx="70560" cy="77760"/>
            </a:xfrm>
            <a:custGeom>
              <a:avLst/>
              <a:gdLst/>
              <a:ahLst/>
              <a:rect l="l" t="t" r="r" b="b"/>
              <a:pathLst>
                <a:path w="3411" h="375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8" name="Google Shape;848;p48"/>
          <p:cNvGrpSpPr/>
          <p:nvPr/>
        </p:nvGrpSpPr>
        <p:grpSpPr>
          <a:xfrm>
            <a:off x="3918600" y="2159640"/>
            <a:ext cx="139320" cy="317160"/>
            <a:chOff x="3918600" y="2159640"/>
            <a:chExt cx="139320" cy="317160"/>
          </a:xfrm>
        </p:grpSpPr>
        <p:sp>
          <p:nvSpPr>
            <p:cNvPr id="1089" name="Google Shape;849;p48"/>
            <p:cNvSpPr/>
            <p:nvPr/>
          </p:nvSpPr>
          <p:spPr>
            <a:xfrm>
              <a:off x="3918600" y="2239560"/>
              <a:ext cx="139320" cy="237240"/>
            </a:xfrm>
            <a:custGeom>
              <a:avLst/>
              <a:gdLst/>
              <a:ahLst/>
              <a:rect l="l" t="t" r="r" b="b"/>
              <a:pathLst>
                <a:path w="6674" h="1135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Google Shape;850;p48"/>
            <p:cNvSpPr/>
            <p:nvPr/>
          </p:nvSpPr>
          <p:spPr>
            <a:xfrm>
              <a:off x="3956760" y="2159640"/>
              <a:ext cx="63360" cy="69480"/>
            </a:xfrm>
            <a:custGeom>
              <a:avLst/>
              <a:gdLst/>
              <a:ahLst/>
              <a:rect l="l" t="t" r="r" b="b"/>
              <a:pathLst>
                <a:path w="3069" h="3362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91" name="Google Shape;851;p48"/>
          <p:cNvGrpSpPr/>
          <p:nvPr/>
        </p:nvGrpSpPr>
        <p:grpSpPr>
          <a:xfrm>
            <a:off x="3351240" y="2107440"/>
            <a:ext cx="144360" cy="421560"/>
            <a:chOff x="3351240" y="2107440"/>
            <a:chExt cx="144360" cy="421560"/>
          </a:xfrm>
        </p:grpSpPr>
        <p:sp>
          <p:nvSpPr>
            <p:cNvPr id="1092" name="Google Shape;852;p48"/>
            <p:cNvSpPr/>
            <p:nvPr/>
          </p:nvSpPr>
          <p:spPr>
            <a:xfrm>
              <a:off x="3390120" y="2107440"/>
              <a:ext cx="66600" cy="75600"/>
            </a:xfrm>
            <a:custGeom>
              <a:avLst/>
              <a:gdLst/>
              <a:ahLst/>
              <a:rect l="l" t="t" r="r" b="b"/>
              <a:pathLst>
                <a:path w="3215" h="3654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Google Shape;853;p48"/>
            <p:cNvSpPr/>
            <p:nvPr/>
          </p:nvSpPr>
          <p:spPr>
            <a:xfrm>
              <a:off x="3351240" y="2193840"/>
              <a:ext cx="144360" cy="335160"/>
            </a:xfrm>
            <a:custGeom>
              <a:avLst/>
              <a:gdLst/>
              <a:ahLst/>
              <a:rect l="l" t="t" r="r" b="b"/>
              <a:pathLst>
                <a:path w="6917" h="16002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94" name="Google Shape;854;p48"/>
          <p:cNvSpPr/>
          <p:nvPr/>
        </p:nvSpPr>
        <p:spPr>
          <a:xfrm>
            <a:off x="4393800" y="2152080"/>
            <a:ext cx="319320" cy="336600"/>
          </a:xfrm>
          <a:custGeom>
            <a:avLst/>
            <a:gdLst/>
            <a:ahLst/>
            <a:rect l="l" t="t" r="r" b="b"/>
            <a:pathLst>
              <a:path w="15247" h="16075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95" name="Google Shape;855;p48"/>
          <p:cNvGrpSpPr/>
          <p:nvPr/>
        </p:nvGrpSpPr>
        <p:grpSpPr>
          <a:xfrm>
            <a:off x="4948920" y="2158200"/>
            <a:ext cx="344880" cy="324360"/>
            <a:chOff x="4948920" y="2158200"/>
            <a:chExt cx="344880" cy="324360"/>
          </a:xfrm>
        </p:grpSpPr>
        <p:sp>
          <p:nvSpPr>
            <p:cNvPr id="1096" name="Google Shape;856;p48"/>
            <p:cNvSpPr/>
            <p:nvPr/>
          </p:nvSpPr>
          <p:spPr>
            <a:xfrm>
              <a:off x="4948920" y="2281320"/>
              <a:ext cx="81360" cy="183600"/>
            </a:xfrm>
            <a:custGeom>
              <a:avLst/>
              <a:gdLst/>
              <a:ahLst/>
              <a:rect l="l" t="t" r="r" b="b"/>
              <a:pathLst>
                <a:path w="3922" h="8793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Google Shape;857;p48"/>
            <p:cNvSpPr/>
            <p:nvPr/>
          </p:nvSpPr>
          <p:spPr>
            <a:xfrm>
              <a:off x="5037480" y="2158200"/>
              <a:ext cx="256320" cy="324360"/>
            </a:xfrm>
            <a:custGeom>
              <a:avLst/>
              <a:gdLst/>
              <a:ahLst/>
              <a:rect l="l" t="t" r="r" b="b"/>
              <a:pathLst>
                <a:path w="12252" h="15491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98" name="Google Shape;858;p48"/>
          <p:cNvGrpSpPr/>
          <p:nvPr/>
        </p:nvGrpSpPr>
        <p:grpSpPr>
          <a:xfrm>
            <a:off x="544320" y="2686320"/>
            <a:ext cx="108360" cy="398160"/>
            <a:chOff x="544320" y="2686320"/>
            <a:chExt cx="108360" cy="398160"/>
          </a:xfrm>
        </p:grpSpPr>
        <p:sp>
          <p:nvSpPr>
            <p:cNvPr id="1099" name="Google Shape;859;p48"/>
            <p:cNvSpPr/>
            <p:nvPr/>
          </p:nvSpPr>
          <p:spPr>
            <a:xfrm>
              <a:off x="544320" y="2686320"/>
              <a:ext cx="108360" cy="398160"/>
            </a:xfrm>
            <a:custGeom>
              <a:avLst/>
              <a:gdLst/>
              <a:ahLst/>
              <a:rect l="l" t="t" r="r" b="b"/>
              <a:pathLst>
                <a:path w="5213" h="18998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0" name="Google Shape;860;p48"/>
            <p:cNvSpPr/>
            <p:nvPr/>
          </p:nvSpPr>
          <p:spPr>
            <a:xfrm>
              <a:off x="564480" y="2797200"/>
              <a:ext cx="67680" cy="266760"/>
            </a:xfrm>
            <a:custGeom>
              <a:avLst/>
              <a:gdLst/>
              <a:ahLst/>
              <a:rect l="l" t="t" r="r" b="b"/>
              <a:pathLst>
                <a:path w="3265" h="12739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1" name="Google Shape;861;p48"/>
            <p:cNvSpPr/>
            <p:nvPr/>
          </p:nvSpPr>
          <p:spPr>
            <a:xfrm>
              <a:off x="603720" y="2829600"/>
              <a:ext cx="1008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2" name="Google Shape;862;p48"/>
            <p:cNvSpPr/>
            <p:nvPr/>
          </p:nvSpPr>
          <p:spPr>
            <a:xfrm>
              <a:off x="603720" y="2857680"/>
              <a:ext cx="1008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3" name="Google Shape;863;p48"/>
            <p:cNvSpPr/>
            <p:nvPr/>
          </p:nvSpPr>
          <p:spPr>
            <a:xfrm>
              <a:off x="603720" y="2885760"/>
              <a:ext cx="1008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4" name="Google Shape;864;p48"/>
            <p:cNvSpPr/>
            <p:nvPr/>
          </p:nvSpPr>
          <p:spPr>
            <a:xfrm>
              <a:off x="603720" y="2913840"/>
              <a:ext cx="1008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5" name="Google Shape;865;p48"/>
            <p:cNvSpPr/>
            <p:nvPr/>
          </p:nvSpPr>
          <p:spPr>
            <a:xfrm>
              <a:off x="603720" y="2941920"/>
              <a:ext cx="1008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6" name="Google Shape;866;p48"/>
            <p:cNvSpPr/>
            <p:nvPr/>
          </p:nvSpPr>
          <p:spPr>
            <a:xfrm>
              <a:off x="603720" y="2970360"/>
              <a:ext cx="1008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07" name="Google Shape;867;p48"/>
          <p:cNvSpPr/>
          <p:nvPr/>
        </p:nvSpPr>
        <p:spPr>
          <a:xfrm>
            <a:off x="1560960" y="2670480"/>
            <a:ext cx="334800" cy="429840"/>
          </a:xfrm>
          <a:custGeom>
            <a:avLst/>
            <a:gdLst/>
            <a:ahLst/>
            <a:rect l="l" t="t" r="r" b="b"/>
            <a:pathLst>
              <a:path w="15978" h="2050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Google Shape;868;p48"/>
          <p:cNvSpPr/>
          <p:nvPr/>
        </p:nvSpPr>
        <p:spPr>
          <a:xfrm>
            <a:off x="1039680" y="2670480"/>
            <a:ext cx="247680" cy="429840"/>
          </a:xfrm>
          <a:custGeom>
            <a:avLst/>
            <a:gdLst/>
            <a:ahLst/>
            <a:rect l="l" t="t" r="r" b="b"/>
            <a:pathLst>
              <a:path w="11838" h="2050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09" name="Google Shape;869;p48"/>
          <p:cNvGrpSpPr/>
          <p:nvPr/>
        </p:nvGrpSpPr>
        <p:grpSpPr>
          <a:xfrm>
            <a:off x="2099880" y="2698920"/>
            <a:ext cx="387000" cy="366480"/>
            <a:chOff x="2099880" y="2698920"/>
            <a:chExt cx="387000" cy="366480"/>
          </a:xfrm>
        </p:grpSpPr>
        <p:sp>
          <p:nvSpPr>
            <p:cNvPr id="1110" name="Google Shape;870;p48"/>
            <p:cNvSpPr/>
            <p:nvPr/>
          </p:nvSpPr>
          <p:spPr>
            <a:xfrm>
              <a:off x="2199240" y="2986560"/>
              <a:ext cx="188280" cy="78840"/>
            </a:xfrm>
            <a:custGeom>
              <a:avLst/>
              <a:gdLst/>
              <a:ahLst/>
              <a:rect l="l" t="t" r="r" b="b"/>
              <a:pathLst>
                <a:path w="9012" h="380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1" name="Google Shape;871;p48"/>
            <p:cNvSpPr/>
            <p:nvPr/>
          </p:nvSpPr>
          <p:spPr>
            <a:xfrm>
              <a:off x="2099880" y="2698920"/>
              <a:ext cx="387000" cy="281520"/>
            </a:xfrm>
            <a:custGeom>
              <a:avLst/>
              <a:gdLst/>
              <a:ahLst/>
              <a:rect l="l" t="t" r="r" b="b"/>
              <a:pathLst>
                <a:path w="18462" h="13445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12" name="Google Shape;872;p48"/>
          <p:cNvSpPr/>
          <p:nvPr/>
        </p:nvSpPr>
        <p:spPr>
          <a:xfrm>
            <a:off x="3810960" y="2707920"/>
            <a:ext cx="354960" cy="354960"/>
          </a:xfrm>
          <a:custGeom>
            <a:avLst/>
            <a:gdLst/>
            <a:ahLst/>
            <a:rect l="l" t="t" r="r" b="b"/>
            <a:pathLst>
              <a:path w="16952" h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13" name="Google Shape;873;p48"/>
          <p:cNvGrpSpPr/>
          <p:nvPr/>
        </p:nvGrpSpPr>
        <p:grpSpPr>
          <a:xfrm>
            <a:off x="4339440" y="2727000"/>
            <a:ext cx="434160" cy="322560"/>
            <a:chOff x="4339440" y="2727000"/>
            <a:chExt cx="434160" cy="322560"/>
          </a:xfrm>
        </p:grpSpPr>
        <p:sp>
          <p:nvSpPr>
            <p:cNvPr id="1114" name="Google Shape;874;p48"/>
            <p:cNvSpPr/>
            <p:nvPr/>
          </p:nvSpPr>
          <p:spPr>
            <a:xfrm>
              <a:off x="4339440" y="2727000"/>
              <a:ext cx="292320" cy="292320"/>
            </a:xfrm>
            <a:custGeom>
              <a:avLst/>
              <a:gdLst/>
              <a:ahLst/>
              <a:rect l="l" t="t" r="r" b="b"/>
              <a:pathLst>
                <a:path w="13956" h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5" name="Google Shape;875;p48"/>
            <p:cNvSpPr/>
            <p:nvPr/>
          </p:nvSpPr>
          <p:spPr>
            <a:xfrm>
              <a:off x="4607640" y="2883600"/>
              <a:ext cx="165960" cy="165960"/>
            </a:xfrm>
            <a:custGeom>
              <a:avLst/>
              <a:gdLst/>
              <a:ahLst/>
              <a:rect l="l" t="t" r="r" b="b"/>
              <a:pathLst>
                <a:path w="7941" h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6" name="Google Shape;876;p48"/>
          <p:cNvGrpSpPr/>
          <p:nvPr/>
        </p:nvGrpSpPr>
        <p:grpSpPr>
          <a:xfrm>
            <a:off x="3250440" y="2708640"/>
            <a:ext cx="342000" cy="348840"/>
            <a:chOff x="3250440" y="2708640"/>
            <a:chExt cx="342000" cy="348840"/>
          </a:xfrm>
        </p:grpSpPr>
        <p:sp>
          <p:nvSpPr>
            <p:cNvPr id="1117" name="Google Shape;877;p48"/>
            <p:cNvSpPr/>
            <p:nvPr/>
          </p:nvSpPr>
          <p:spPr>
            <a:xfrm>
              <a:off x="3250440" y="2708640"/>
              <a:ext cx="263520" cy="263520"/>
            </a:xfrm>
            <a:custGeom>
              <a:avLst/>
              <a:gdLst/>
              <a:ah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Google Shape;878;p48"/>
            <p:cNvSpPr/>
            <p:nvPr/>
          </p:nvSpPr>
          <p:spPr>
            <a:xfrm>
              <a:off x="3281040" y="2739600"/>
              <a:ext cx="201960" cy="201960"/>
            </a:xfrm>
            <a:custGeom>
              <a:avLst/>
              <a:gdLst/>
              <a:ah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Google Shape;879;p48"/>
            <p:cNvSpPr/>
            <p:nvPr/>
          </p:nvSpPr>
          <p:spPr>
            <a:xfrm>
              <a:off x="3311280" y="2770200"/>
              <a:ext cx="70200" cy="7020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Google Shape;880;p48"/>
            <p:cNvSpPr/>
            <p:nvPr/>
          </p:nvSpPr>
          <p:spPr>
            <a:xfrm>
              <a:off x="3463920" y="2929680"/>
              <a:ext cx="128520" cy="127800"/>
            </a:xfrm>
            <a:custGeom>
              <a:avLst/>
              <a:gdLst/>
              <a:ah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1" name="Google Shape;881;p48"/>
          <p:cNvGrpSpPr/>
          <p:nvPr/>
        </p:nvGrpSpPr>
        <p:grpSpPr>
          <a:xfrm>
            <a:off x="407160" y="3298320"/>
            <a:ext cx="396000" cy="303840"/>
            <a:chOff x="407160" y="3298320"/>
            <a:chExt cx="396000" cy="303840"/>
          </a:xfrm>
        </p:grpSpPr>
        <p:sp>
          <p:nvSpPr>
            <p:cNvPr id="1122" name="Google Shape;882;p48"/>
            <p:cNvSpPr/>
            <p:nvPr/>
          </p:nvSpPr>
          <p:spPr>
            <a:xfrm>
              <a:off x="407160" y="3298320"/>
              <a:ext cx="396000" cy="303840"/>
            </a:xfrm>
            <a:custGeom>
              <a:avLst/>
              <a:gdLst/>
              <a:ahLst/>
              <a:rect l="l" t="t" r="r" b="b"/>
              <a:pathLst>
                <a:path w="18900" h="14516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3" name="Google Shape;883;p48"/>
            <p:cNvSpPr/>
            <p:nvPr/>
          </p:nvSpPr>
          <p:spPr>
            <a:xfrm>
              <a:off x="471600" y="3411000"/>
              <a:ext cx="27720" cy="27720"/>
            </a:xfrm>
            <a:custGeom>
              <a:avLst/>
              <a:gdLst/>
              <a:ahLst/>
              <a:rect l="l" t="t" r="r" b="b"/>
              <a:pathLst>
                <a:path w="1365" h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Google Shape;884;p48"/>
            <p:cNvSpPr/>
            <p:nvPr/>
          </p:nvSpPr>
          <p:spPr>
            <a:xfrm>
              <a:off x="557640" y="3354480"/>
              <a:ext cx="70560" cy="9000"/>
            </a:xfrm>
            <a:custGeom>
              <a:avLst/>
              <a:gdLst/>
              <a:ahLst/>
              <a:rect l="l" t="t" r="r" b="b"/>
              <a:pathLst>
                <a:path w="3411" h="488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25" name="Google Shape;885;p48"/>
          <p:cNvSpPr/>
          <p:nvPr/>
        </p:nvSpPr>
        <p:spPr>
          <a:xfrm>
            <a:off x="4983840" y="2691360"/>
            <a:ext cx="269280" cy="387720"/>
          </a:xfrm>
          <a:custGeom>
            <a:avLst/>
            <a:gdLst/>
            <a:ahLst/>
            <a:rect l="l" t="t" r="r" b="b"/>
            <a:pathLst>
              <a:path w="12860" h="18511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26" name="Google Shape;886;p48"/>
          <p:cNvGrpSpPr/>
          <p:nvPr/>
        </p:nvGrpSpPr>
        <p:grpSpPr>
          <a:xfrm>
            <a:off x="975240" y="3323880"/>
            <a:ext cx="376560" cy="252720"/>
            <a:chOff x="975240" y="3323880"/>
            <a:chExt cx="376560" cy="252720"/>
          </a:xfrm>
        </p:grpSpPr>
        <p:sp>
          <p:nvSpPr>
            <p:cNvPr id="1127" name="Google Shape;887;p48"/>
            <p:cNvSpPr/>
            <p:nvPr/>
          </p:nvSpPr>
          <p:spPr>
            <a:xfrm>
              <a:off x="975240" y="3323880"/>
              <a:ext cx="376560" cy="252720"/>
            </a:xfrm>
            <a:custGeom>
              <a:avLst/>
              <a:gdLst/>
              <a:ahLst/>
              <a:rect l="l" t="t" r="r" b="b"/>
              <a:pathLst>
                <a:path w="17975" h="12081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Google Shape;888;p48"/>
            <p:cNvSpPr/>
            <p:nvPr/>
          </p:nvSpPr>
          <p:spPr>
            <a:xfrm>
              <a:off x="975240" y="3389400"/>
              <a:ext cx="376560" cy="360"/>
            </a:xfrm>
            <a:custGeom>
              <a:avLst/>
              <a:gdLst/>
              <a:ahLst/>
              <a:rect l="l" t="t" r="r" b="b"/>
              <a:pathLst>
                <a:path w="17975" h="1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Google Shape;889;p48"/>
            <p:cNvSpPr/>
            <p:nvPr/>
          </p:nvSpPr>
          <p:spPr>
            <a:xfrm>
              <a:off x="975240" y="3438000"/>
              <a:ext cx="376560" cy="360"/>
            </a:xfrm>
            <a:custGeom>
              <a:avLst/>
              <a:gdLst/>
              <a:ahLst/>
              <a:rect l="l" t="t" r="r" b="b"/>
              <a:pathLst>
                <a:path w="17975" h="1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Google Shape;890;p48"/>
            <p:cNvSpPr/>
            <p:nvPr/>
          </p:nvSpPr>
          <p:spPr>
            <a:xfrm>
              <a:off x="1023840" y="3472200"/>
              <a:ext cx="134640" cy="360"/>
            </a:xfrm>
            <a:custGeom>
              <a:avLst/>
              <a:gdLst/>
              <a:ahLst/>
              <a:rect l="l" t="t" r="r" b="b"/>
              <a:pathLst>
                <a:path w="6455" h="1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Google Shape;891;p48"/>
            <p:cNvSpPr/>
            <p:nvPr/>
          </p:nvSpPr>
          <p:spPr>
            <a:xfrm>
              <a:off x="1023840" y="3506040"/>
              <a:ext cx="91440" cy="360"/>
            </a:xfrm>
            <a:custGeom>
              <a:avLst/>
              <a:gdLst/>
              <a:ahLst/>
              <a:rect l="l" t="t" r="r" b="b"/>
              <a:pathLst>
                <a:path w="4410" h="1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Google Shape;892;p48"/>
            <p:cNvSpPr/>
            <p:nvPr/>
          </p:nvSpPr>
          <p:spPr>
            <a:xfrm>
              <a:off x="1251000" y="3477240"/>
              <a:ext cx="51120" cy="32760"/>
            </a:xfrm>
            <a:custGeom>
              <a:avLst/>
              <a:gdLst/>
              <a:ahLst/>
              <a:rect l="l" t="t" r="r" b="b"/>
              <a:pathLst>
                <a:path w="2485" h="1609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3" name="Google Shape;893;p48"/>
          <p:cNvGrpSpPr/>
          <p:nvPr/>
        </p:nvGrpSpPr>
        <p:grpSpPr>
          <a:xfrm>
            <a:off x="1545120" y="3304440"/>
            <a:ext cx="366480" cy="285840"/>
            <a:chOff x="1545120" y="3304440"/>
            <a:chExt cx="366480" cy="285840"/>
          </a:xfrm>
        </p:grpSpPr>
        <p:sp>
          <p:nvSpPr>
            <p:cNvPr id="1134" name="Google Shape;894;p48"/>
            <p:cNvSpPr/>
            <p:nvPr/>
          </p:nvSpPr>
          <p:spPr>
            <a:xfrm>
              <a:off x="1818000" y="3547440"/>
              <a:ext cx="42840" cy="42840"/>
            </a:xfrm>
            <a:custGeom>
              <a:avLst/>
              <a:gdLst/>
              <a:ahLst/>
              <a:rect l="l" t="t" r="r" b="b"/>
              <a:pathLst>
                <a:path w="2096" h="2095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Google Shape;895;p48"/>
            <p:cNvSpPr/>
            <p:nvPr/>
          </p:nvSpPr>
          <p:spPr>
            <a:xfrm>
              <a:off x="1639440" y="3547440"/>
              <a:ext cx="42840" cy="42840"/>
            </a:xfrm>
            <a:custGeom>
              <a:avLst/>
              <a:gdLst/>
              <a:ahLst/>
              <a:rect l="l" t="t" r="r" b="b"/>
              <a:pathLst>
                <a:path w="2096" h="2095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Google Shape;896;p48"/>
            <p:cNvSpPr/>
            <p:nvPr/>
          </p:nvSpPr>
          <p:spPr>
            <a:xfrm>
              <a:off x="1545120" y="3304440"/>
              <a:ext cx="366480" cy="234360"/>
            </a:xfrm>
            <a:custGeom>
              <a:avLst/>
              <a:gdLst/>
              <a:ahLst/>
              <a:rect l="l" t="t" r="r" b="b"/>
              <a:pathLst>
                <a:path w="17488" h="11204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7" name="Google Shape;897;p48"/>
            <p:cNvSpPr/>
            <p:nvPr/>
          </p:nvSpPr>
          <p:spPr>
            <a:xfrm>
              <a:off x="1829160" y="3378240"/>
              <a:ext cx="39960" cy="90000"/>
            </a:xfrm>
            <a:custGeom>
              <a:avLst/>
              <a:gdLst/>
              <a:ahLst/>
              <a:rect l="l" t="t" r="r" b="b"/>
              <a:pathLst>
                <a:path w="1949" h="4336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Google Shape;898;p48"/>
            <p:cNvSpPr/>
            <p:nvPr/>
          </p:nvSpPr>
          <p:spPr>
            <a:xfrm>
              <a:off x="1799640" y="3377160"/>
              <a:ext cx="25920" cy="94680"/>
            </a:xfrm>
            <a:custGeom>
              <a:avLst/>
              <a:gdLst/>
              <a:ahLst/>
              <a:rect l="l" t="t" r="r" b="b"/>
              <a:pathLst>
                <a:path w="1292" h="4555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Google Shape;899;p48"/>
            <p:cNvSpPr/>
            <p:nvPr/>
          </p:nvSpPr>
          <p:spPr>
            <a:xfrm>
              <a:off x="1769760" y="3376080"/>
              <a:ext cx="12240" cy="99360"/>
            </a:xfrm>
            <a:custGeom>
              <a:avLst/>
              <a:gdLst/>
              <a:ahLst/>
              <a:rect l="l" t="t" r="r" b="b"/>
              <a:pathLst>
                <a:path w="634" h="477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Google Shape;900;p48"/>
            <p:cNvSpPr/>
            <p:nvPr/>
          </p:nvSpPr>
          <p:spPr>
            <a:xfrm>
              <a:off x="1739520" y="3374640"/>
              <a:ext cx="360" cy="104760"/>
            </a:xfrm>
            <a:custGeom>
              <a:avLst/>
              <a:gdLst/>
              <a:ahLst/>
              <a:rect l="l" t="t" r="r" b="b"/>
              <a:pathLst>
                <a:path w="50" h="5042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Google Shape;901;p48"/>
            <p:cNvSpPr/>
            <p:nvPr/>
          </p:nvSpPr>
          <p:spPr>
            <a:xfrm>
              <a:off x="1696680" y="3373560"/>
              <a:ext cx="13320" cy="109440"/>
            </a:xfrm>
            <a:custGeom>
              <a:avLst/>
              <a:gdLst/>
              <a:ahLst/>
              <a:rect l="l" t="t" r="r" b="b"/>
              <a:pathLst>
                <a:path w="683" h="5262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Google Shape;902;p48"/>
            <p:cNvSpPr/>
            <p:nvPr/>
          </p:nvSpPr>
          <p:spPr>
            <a:xfrm>
              <a:off x="1653120" y="3372480"/>
              <a:ext cx="27720" cy="114120"/>
            </a:xfrm>
            <a:custGeom>
              <a:avLst/>
              <a:gdLst/>
              <a:ahLst/>
              <a:rect l="l" t="t" r="r" b="b"/>
              <a:pathLst>
                <a:path w="1365" h="5481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3" name="Google Shape;903;p48"/>
          <p:cNvGrpSpPr/>
          <p:nvPr/>
        </p:nvGrpSpPr>
        <p:grpSpPr>
          <a:xfrm>
            <a:off x="2113920" y="3299760"/>
            <a:ext cx="359280" cy="294840"/>
            <a:chOff x="2113920" y="3299760"/>
            <a:chExt cx="359280" cy="294840"/>
          </a:xfrm>
        </p:grpSpPr>
        <p:sp>
          <p:nvSpPr>
            <p:cNvPr id="1144" name="Google Shape;904;p48"/>
            <p:cNvSpPr/>
            <p:nvPr/>
          </p:nvSpPr>
          <p:spPr>
            <a:xfrm>
              <a:off x="2113920" y="3299760"/>
              <a:ext cx="359280" cy="140760"/>
            </a:xfrm>
            <a:custGeom>
              <a:avLst/>
              <a:gdLst/>
              <a:ahLst/>
              <a:rect l="l" t="t" r="r" b="b"/>
              <a:pathLst>
                <a:path w="17147" h="67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Google Shape;905;p48"/>
            <p:cNvSpPr/>
            <p:nvPr/>
          </p:nvSpPr>
          <p:spPr>
            <a:xfrm>
              <a:off x="2275920" y="3445560"/>
              <a:ext cx="34920" cy="19080"/>
            </a:xfrm>
            <a:custGeom>
              <a:avLst/>
              <a:gdLst/>
              <a:ahLst/>
              <a:rect l="l" t="t" r="r" b="b"/>
              <a:pathLst>
                <a:path w="1706" h="951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Google Shape;906;p48"/>
            <p:cNvSpPr/>
            <p:nvPr/>
          </p:nvSpPr>
          <p:spPr>
            <a:xfrm>
              <a:off x="2113920" y="3437640"/>
              <a:ext cx="359280" cy="156960"/>
            </a:xfrm>
            <a:custGeom>
              <a:avLst/>
              <a:gdLst/>
              <a:ahLst/>
              <a:rect l="l" t="t" r="r" b="b"/>
              <a:pathLst>
                <a:path w="17147" h="752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7" name="Google Shape;907;p48"/>
          <p:cNvGrpSpPr/>
          <p:nvPr/>
        </p:nvGrpSpPr>
        <p:grpSpPr>
          <a:xfrm>
            <a:off x="2696040" y="3279240"/>
            <a:ext cx="332640" cy="328320"/>
            <a:chOff x="2696040" y="3279240"/>
            <a:chExt cx="332640" cy="328320"/>
          </a:xfrm>
        </p:grpSpPr>
        <p:sp>
          <p:nvSpPr>
            <p:cNvPr id="1148" name="Google Shape;908;p48"/>
            <p:cNvSpPr/>
            <p:nvPr/>
          </p:nvSpPr>
          <p:spPr>
            <a:xfrm>
              <a:off x="2696040" y="3293280"/>
              <a:ext cx="314280" cy="314280"/>
            </a:xfrm>
            <a:custGeom>
              <a:avLst/>
              <a:gdLst/>
              <a:ahLst/>
              <a:rect l="l" t="t" r="r" b="b"/>
              <a:pathLst>
                <a:path w="15004" h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9" name="Google Shape;909;p48"/>
            <p:cNvSpPr/>
            <p:nvPr/>
          </p:nvSpPr>
          <p:spPr>
            <a:xfrm>
              <a:off x="2874240" y="3279240"/>
              <a:ext cx="109440" cy="127800"/>
            </a:xfrm>
            <a:custGeom>
              <a:avLst/>
              <a:gdLst/>
              <a:ahLst/>
              <a:rect l="l" t="t" r="r" b="b"/>
              <a:pathLst>
                <a:path w="5261" h="6138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0" name="Google Shape;910;p48"/>
            <p:cNvSpPr/>
            <p:nvPr/>
          </p:nvSpPr>
          <p:spPr>
            <a:xfrm>
              <a:off x="2872080" y="3350880"/>
              <a:ext cx="156600" cy="80280"/>
            </a:xfrm>
            <a:custGeom>
              <a:avLst/>
              <a:gdLst/>
              <a:ahLst/>
              <a:rect l="l" t="t" r="r" b="b"/>
              <a:pathLst>
                <a:path w="7503" h="387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1" name="Google Shape;911;p48"/>
          <p:cNvGrpSpPr/>
          <p:nvPr/>
        </p:nvGrpSpPr>
        <p:grpSpPr>
          <a:xfrm>
            <a:off x="3233880" y="3321720"/>
            <a:ext cx="368280" cy="267120"/>
            <a:chOff x="3233880" y="3321720"/>
            <a:chExt cx="368280" cy="267120"/>
          </a:xfrm>
        </p:grpSpPr>
        <p:sp>
          <p:nvSpPr>
            <p:cNvPr id="1152" name="Google Shape;912;p48"/>
            <p:cNvSpPr/>
            <p:nvPr/>
          </p:nvSpPr>
          <p:spPr>
            <a:xfrm>
              <a:off x="3233880" y="3321720"/>
              <a:ext cx="368280" cy="267120"/>
            </a:xfrm>
            <a:custGeom>
              <a:avLst/>
              <a:gdLst/>
              <a:ahLst/>
              <a:rect l="l" t="t" r="r" b="b"/>
              <a:pathLst>
                <a:path w="17586" h="12763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Google Shape;913;p48"/>
            <p:cNvSpPr/>
            <p:nvPr/>
          </p:nvSpPr>
          <p:spPr>
            <a:xfrm>
              <a:off x="3265560" y="3446280"/>
              <a:ext cx="64080" cy="110520"/>
            </a:xfrm>
            <a:custGeom>
              <a:avLst/>
              <a:gdLst/>
              <a:ahLst/>
              <a:rect l="l" t="t" r="r" b="b"/>
              <a:pathLst>
                <a:path w="3094" h="531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Google Shape;914;p48"/>
            <p:cNvSpPr/>
            <p:nvPr/>
          </p:nvSpPr>
          <p:spPr>
            <a:xfrm>
              <a:off x="3525120" y="3446280"/>
              <a:ext cx="64080" cy="110520"/>
            </a:xfrm>
            <a:custGeom>
              <a:avLst/>
              <a:gdLst/>
              <a:ahLst/>
              <a:rect l="l" t="t" r="r" b="b"/>
              <a:pathLst>
                <a:path w="3094" h="531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Google Shape;915;p48"/>
            <p:cNvSpPr/>
            <p:nvPr/>
          </p:nvSpPr>
          <p:spPr>
            <a:xfrm>
              <a:off x="3352320" y="3323520"/>
              <a:ext cx="64080" cy="233280"/>
            </a:xfrm>
            <a:custGeom>
              <a:avLst/>
              <a:gdLst/>
              <a:ahLst/>
              <a:rect l="l" t="t" r="r" b="b"/>
              <a:pathLst>
                <a:path w="3094" h="11156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Google Shape;916;p48"/>
            <p:cNvSpPr/>
            <p:nvPr/>
          </p:nvSpPr>
          <p:spPr>
            <a:xfrm>
              <a:off x="3438720" y="3382560"/>
              <a:ext cx="64080" cy="173880"/>
            </a:xfrm>
            <a:custGeom>
              <a:avLst/>
              <a:gdLst/>
              <a:ahLst/>
              <a:rect l="l" t="t" r="r" b="b"/>
              <a:pathLst>
                <a:path w="3094" h="833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7" name="Google Shape;917;p48"/>
          <p:cNvGrpSpPr/>
          <p:nvPr/>
        </p:nvGrpSpPr>
        <p:grpSpPr>
          <a:xfrm>
            <a:off x="3799080" y="3321720"/>
            <a:ext cx="368280" cy="267120"/>
            <a:chOff x="3799080" y="3321720"/>
            <a:chExt cx="368280" cy="267120"/>
          </a:xfrm>
        </p:grpSpPr>
        <p:sp>
          <p:nvSpPr>
            <p:cNvPr id="1158" name="Google Shape;918;p48"/>
            <p:cNvSpPr/>
            <p:nvPr/>
          </p:nvSpPr>
          <p:spPr>
            <a:xfrm>
              <a:off x="3799080" y="3321720"/>
              <a:ext cx="368280" cy="267120"/>
            </a:xfrm>
            <a:custGeom>
              <a:avLst/>
              <a:gdLst/>
              <a:ahLst/>
              <a:rect l="l" t="t" r="r" b="b"/>
              <a:pathLst>
                <a:path w="17585" h="12763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Google Shape;919;p48"/>
            <p:cNvSpPr/>
            <p:nvPr/>
          </p:nvSpPr>
          <p:spPr>
            <a:xfrm>
              <a:off x="3834720" y="3361320"/>
              <a:ext cx="296640" cy="178560"/>
            </a:xfrm>
            <a:custGeom>
              <a:avLst/>
              <a:gdLst/>
              <a:ahLst/>
              <a:rect l="l" t="t" r="r" b="b"/>
              <a:pathLst>
                <a:path w="14176" h="8549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0" name="Google Shape;920;p48"/>
          <p:cNvGrpSpPr/>
          <p:nvPr/>
        </p:nvGrpSpPr>
        <p:grpSpPr>
          <a:xfrm>
            <a:off x="4377240" y="3294360"/>
            <a:ext cx="352080" cy="312480"/>
            <a:chOff x="4377240" y="3294360"/>
            <a:chExt cx="352080" cy="312480"/>
          </a:xfrm>
        </p:grpSpPr>
        <p:sp>
          <p:nvSpPr>
            <p:cNvPr id="1161" name="Google Shape;921;p48"/>
            <p:cNvSpPr/>
            <p:nvPr/>
          </p:nvSpPr>
          <p:spPr>
            <a:xfrm>
              <a:off x="4377240" y="3315240"/>
              <a:ext cx="352080" cy="223200"/>
            </a:xfrm>
            <a:custGeom>
              <a:avLst/>
              <a:gdLst/>
              <a:ahLst/>
              <a:rect l="l" t="t" r="r" b="b"/>
              <a:pathLst>
                <a:path w="16806" h="10668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2" name="Google Shape;922;p48"/>
            <p:cNvSpPr/>
            <p:nvPr/>
          </p:nvSpPr>
          <p:spPr>
            <a:xfrm>
              <a:off x="4543560" y="3294360"/>
              <a:ext cx="19440" cy="19800"/>
            </a:xfrm>
            <a:custGeom>
              <a:avLst/>
              <a:gdLst/>
              <a:ahLst/>
              <a:rect l="l" t="t" r="r" b="b"/>
              <a:pathLst>
                <a:path w="975" h="100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Google Shape;923;p48"/>
            <p:cNvSpPr/>
            <p:nvPr/>
          </p:nvSpPr>
          <p:spPr>
            <a:xfrm>
              <a:off x="4432680" y="3539160"/>
              <a:ext cx="50040" cy="67680"/>
            </a:xfrm>
            <a:custGeom>
              <a:avLst/>
              <a:gdLst/>
              <a:ahLst/>
              <a:rect l="l" t="t" r="r" b="b"/>
              <a:pathLst>
                <a:path w="2436" h="3265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4" name="Google Shape;924;p48"/>
            <p:cNvSpPr/>
            <p:nvPr/>
          </p:nvSpPr>
          <p:spPr>
            <a:xfrm>
              <a:off x="4623840" y="3539160"/>
              <a:ext cx="50040" cy="67680"/>
            </a:xfrm>
            <a:custGeom>
              <a:avLst/>
              <a:gdLst/>
              <a:ahLst/>
              <a:rect l="l" t="t" r="r" b="b"/>
              <a:pathLst>
                <a:path w="2437" h="3265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Google Shape;925;p48"/>
            <p:cNvSpPr/>
            <p:nvPr/>
          </p:nvSpPr>
          <p:spPr>
            <a:xfrm>
              <a:off x="4397760" y="3335760"/>
              <a:ext cx="311040" cy="182160"/>
            </a:xfrm>
            <a:custGeom>
              <a:avLst/>
              <a:gdLst/>
              <a:ahLst/>
              <a:rect l="l" t="t" r="r" b="b"/>
              <a:pathLst>
                <a:path w="14858" h="872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Google Shape;926;p48"/>
            <p:cNvSpPr/>
            <p:nvPr/>
          </p:nvSpPr>
          <p:spPr>
            <a:xfrm>
              <a:off x="4451040" y="3380760"/>
              <a:ext cx="192240" cy="96120"/>
            </a:xfrm>
            <a:custGeom>
              <a:avLst/>
              <a:gdLst/>
              <a:ahLst/>
              <a:rect l="l" t="t" r="r" b="b"/>
              <a:pathLst>
                <a:path w="9208" h="4629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Google Shape;927;p48"/>
            <p:cNvSpPr/>
            <p:nvPr/>
          </p:nvSpPr>
          <p:spPr>
            <a:xfrm>
              <a:off x="4591800" y="3376440"/>
              <a:ext cx="56880" cy="56880"/>
            </a:xfrm>
            <a:custGeom>
              <a:avLst/>
              <a:gdLst/>
              <a:ahLst/>
              <a:rect l="l" t="t" r="r" b="b"/>
              <a:pathLst>
                <a:path w="2753" h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8" name="Google Shape;928;p48"/>
          <p:cNvGrpSpPr/>
          <p:nvPr/>
        </p:nvGrpSpPr>
        <p:grpSpPr>
          <a:xfrm>
            <a:off x="4922280" y="3254400"/>
            <a:ext cx="392040" cy="392040"/>
            <a:chOff x="4922280" y="3254400"/>
            <a:chExt cx="392040" cy="392040"/>
          </a:xfrm>
        </p:grpSpPr>
        <p:sp>
          <p:nvSpPr>
            <p:cNvPr id="1169" name="Google Shape;929;p48"/>
            <p:cNvSpPr/>
            <p:nvPr/>
          </p:nvSpPr>
          <p:spPr>
            <a:xfrm>
              <a:off x="4922280" y="3254400"/>
              <a:ext cx="392040" cy="392040"/>
            </a:xfrm>
            <a:custGeom>
              <a:avLst/>
              <a:gdLst/>
              <a:ahLst/>
              <a:rect l="l" t="t" r="r" b="b"/>
              <a:pathLst>
                <a:path w="18706" h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Google Shape;930;p48"/>
            <p:cNvSpPr/>
            <p:nvPr/>
          </p:nvSpPr>
          <p:spPr>
            <a:xfrm>
              <a:off x="5150160" y="3354120"/>
              <a:ext cx="15480" cy="14760"/>
            </a:xfrm>
            <a:custGeom>
              <a:avLst/>
              <a:gdLst/>
              <a:ahLst/>
              <a:rect l="l" t="t" r="r" b="b"/>
              <a:pathLst>
                <a:path w="781" h="756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1" name="Google Shape;931;p48"/>
            <p:cNvSpPr/>
            <p:nvPr/>
          </p:nvSpPr>
          <p:spPr>
            <a:xfrm>
              <a:off x="4924440" y="3305880"/>
              <a:ext cx="148320" cy="294120"/>
            </a:xfrm>
            <a:custGeom>
              <a:avLst/>
              <a:gdLst/>
              <a:ahLst/>
              <a:rect l="l" t="t" r="r" b="b"/>
              <a:pathLst>
                <a:path w="7112" h="14054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2" name="Google Shape;932;p48"/>
            <p:cNvSpPr/>
            <p:nvPr/>
          </p:nvSpPr>
          <p:spPr>
            <a:xfrm>
              <a:off x="5079960" y="3305880"/>
              <a:ext cx="71640" cy="38880"/>
            </a:xfrm>
            <a:custGeom>
              <a:avLst/>
              <a:gdLst/>
              <a:ahLst/>
              <a:rect l="l" t="t" r="r" b="b"/>
              <a:pathLst>
                <a:path w="3459" h="1901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Google Shape;933;p48"/>
            <p:cNvSpPr/>
            <p:nvPr/>
          </p:nvSpPr>
          <p:spPr>
            <a:xfrm>
              <a:off x="5272200" y="3511080"/>
              <a:ext cx="14760" cy="28080"/>
            </a:xfrm>
            <a:custGeom>
              <a:avLst/>
              <a:gdLst/>
              <a:ahLst/>
              <a:rect l="l" t="t" r="r" b="b"/>
              <a:pathLst>
                <a:path w="756" h="1389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Google Shape;934;p48"/>
            <p:cNvSpPr/>
            <p:nvPr/>
          </p:nvSpPr>
          <p:spPr>
            <a:xfrm>
              <a:off x="5142240" y="3327120"/>
              <a:ext cx="170280" cy="233280"/>
            </a:xfrm>
            <a:custGeom>
              <a:avLst/>
              <a:gdLst/>
              <a:ahLst/>
              <a:rect l="l" t="t" r="r" b="b"/>
              <a:pathLst>
                <a:path w="8160" h="11155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5" name="Google Shape;935;p48"/>
          <p:cNvGrpSpPr/>
          <p:nvPr/>
        </p:nvGrpSpPr>
        <p:grpSpPr>
          <a:xfrm>
            <a:off x="5512320" y="3279240"/>
            <a:ext cx="341640" cy="342000"/>
            <a:chOff x="5512320" y="3279240"/>
            <a:chExt cx="341640" cy="342000"/>
          </a:xfrm>
        </p:grpSpPr>
        <p:sp>
          <p:nvSpPr>
            <p:cNvPr id="1176" name="Google Shape;936;p48"/>
            <p:cNvSpPr/>
            <p:nvPr/>
          </p:nvSpPr>
          <p:spPr>
            <a:xfrm>
              <a:off x="5639400" y="3406320"/>
              <a:ext cx="176400" cy="176400"/>
            </a:xfrm>
            <a:custGeom>
              <a:avLst/>
              <a:gdLst/>
              <a:ahLst/>
              <a:rect l="l" t="t" r="r" b="b"/>
              <a:pathLst>
                <a:path w="8452" h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7" name="Google Shape;937;p48"/>
            <p:cNvSpPr/>
            <p:nvPr/>
          </p:nvSpPr>
          <p:spPr>
            <a:xfrm>
              <a:off x="5512320" y="3279240"/>
              <a:ext cx="341640" cy="342000"/>
            </a:xfrm>
            <a:custGeom>
              <a:avLst/>
              <a:gdLst/>
              <a:ahLst/>
              <a:rect l="l" t="t" r="r" b="b"/>
              <a:pathLst>
                <a:path w="16318" h="16319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8" name="Google Shape;938;p48"/>
          <p:cNvGrpSpPr/>
          <p:nvPr/>
        </p:nvGrpSpPr>
        <p:grpSpPr>
          <a:xfrm>
            <a:off x="413280" y="3830040"/>
            <a:ext cx="370440" cy="370440"/>
            <a:chOff x="413280" y="3830040"/>
            <a:chExt cx="370440" cy="370440"/>
          </a:xfrm>
        </p:grpSpPr>
        <p:sp>
          <p:nvSpPr>
            <p:cNvPr id="1179" name="Google Shape;939;p48"/>
            <p:cNvSpPr/>
            <p:nvPr/>
          </p:nvSpPr>
          <p:spPr>
            <a:xfrm>
              <a:off x="413280" y="3830040"/>
              <a:ext cx="370440" cy="370440"/>
            </a:xfrm>
            <a:custGeom>
              <a:avLst/>
              <a:gdLst/>
              <a:ahLst/>
              <a:rect l="l" t="t" r="r" b="b"/>
              <a:pathLst>
                <a:path w="17683" h="17682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Google Shape;940;p48"/>
            <p:cNvSpPr/>
            <p:nvPr/>
          </p:nvSpPr>
          <p:spPr>
            <a:xfrm>
              <a:off x="429480" y="4123800"/>
              <a:ext cx="60480" cy="60480"/>
            </a:xfrm>
            <a:custGeom>
              <a:avLst/>
              <a:gdLst/>
              <a:ahLst/>
              <a:rect l="l" t="t" r="r" b="b"/>
              <a:pathLst>
                <a:path w="2924" h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Google Shape;941;p48"/>
            <p:cNvSpPr/>
            <p:nvPr/>
          </p:nvSpPr>
          <p:spPr>
            <a:xfrm>
              <a:off x="477000" y="4159440"/>
              <a:ext cx="38520" cy="38520"/>
            </a:xfrm>
            <a:custGeom>
              <a:avLst/>
              <a:gdLst/>
              <a:ahLst/>
              <a:rect l="l" t="t" r="r" b="b"/>
              <a:pathLst>
                <a:path w="1877" h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Google Shape;942;p48"/>
            <p:cNvSpPr/>
            <p:nvPr/>
          </p:nvSpPr>
          <p:spPr>
            <a:xfrm>
              <a:off x="415800" y="4098240"/>
              <a:ext cx="38160" cy="38160"/>
            </a:xfrm>
            <a:custGeom>
              <a:avLst/>
              <a:gdLst/>
              <a:ahLst/>
              <a:rect l="l" t="t" r="r" b="b"/>
              <a:pathLst>
                <a:path w="1876" h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3" name="Google Shape;943;p48"/>
          <p:cNvSpPr/>
          <p:nvPr/>
        </p:nvSpPr>
        <p:spPr>
          <a:xfrm>
            <a:off x="963000" y="3902400"/>
            <a:ext cx="401040" cy="226080"/>
          </a:xfrm>
          <a:custGeom>
            <a:avLst/>
            <a:gdLst/>
            <a:ahLst/>
            <a:rect l="l" t="t" r="r" b="b"/>
            <a:pathLst>
              <a:path w="19144" h="1081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Google Shape;944;p48"/>
          <p:cNvSpPr/>
          <p:nvPr/>
        </p:nvSpPr>
        <p:spPr>
          <a:xfrm>
            <a:off x="3253680" y="3845520"/>
            <a:ext cx="339840" cy="339840"/>
          </a:xfrm>
          <a:custGeom>
            <a:avLst/>
            <a:gdLst/>
            <a:ahLst/>
            <a:rect l="l" t="t" r="r" b="b"/>
            <a:pathLst>
              <a:path w="16221" h="16222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Google Shape;945;p48"/>
          <p:cNvSpPr/>
          <p:nvPr/>
        </p:nvSpPr>
        <p:spPr>
          <a:xfrm>
            <a:off x="2688480" y="3867120"/>
            <a:ext cx="339840" cy="296640"/>
          </a:xfrm>
          <a:custGeom>
            <a:avLst/>
            <a:gdLst/>
            <a:ahLst/>
            <a:rect l="l" t="t" r="r" b="b"/>
            <a:pathLst>
              <a:path w="16221" h="14176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Google Shape;946;p48"/>
          <p:cNvSpPr/>
          <p:nvPr/>
        </p:nvSpPr>
        <p:spPr>
          <a:xfrm>
            <a:off x="3817080" y="3844080"/>
            <a:ext cx="342720" cy="342720"/>
          </a:xfrm>
          <a:custGeom>
            <a:avLst/>
            <a:gdLst/>
            <a:ahLst/>
            <a:rect l="l" t="t" r="r" b="b"/>
            <a:pathLst>
              <a:path w="16367" h="16368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87" name="Google Shape;947;p48"/>
          <p:cNvGrpSpPr/>
          <p:nvPr/>
        </p:nvGrpSpPr>
        <p:grpSpPr>
          <a:xfrm>
            <a:off x="4356720" y="3848760"/>
            <a:ext cx="393120" cy="324360"/>
            <a:chOff x="4356720" y="3848760"/>
            <a:chExt cx="393120" cy="324360"/>
          </a:xfrm>
        </p:grpSpPr>
        <p:sp>
          <p:nvSpPr>
            <p:cNvPr id="1188" name="Google Shape;948;p48"/>
            <p:cNvSpPr/>
            <p:nvPr/>
          </p:nvSpPr>
          <p:spPr>
            <a:xfrm>
              <a:off x="4679640" y="4130280"/>
              <a:ext cx="54360" cy="42840"/>
            </a:xfrm>
            <a:custGeom>
              <a:avLst/>
              <a:gdLst/>
              <a:ahLst/>
              <a:rect l="l" t="t" r="r" b="b"/>
              <a:pathLst>
                <a:path w="2631" h="2096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Google Shape;949;p48"/>
            <p:cNvSpPr/>
            <p:nvPr/>
          </p:nvSpPr>
          <p:spPr>
            <a:xfrm>
              <a:off x="4372560" y="4130280"/>
              <a:ext cx="54360" cy="42840"/>
            </a:xfrm>
            <a:custGeom>
              <a:avLst/>
              <a:gdLst/>
              <a:ahLst/>
              <a:rect l="l" t="t" r="r" b="b"/>
              <a:pathLst>
                <a:path w="2631" h="2096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0" name="Google Shape;950;p48"/>
            <p:cNvSpPr/>
            <p:nvPr/>
          </p:nvSpPr>
          <p:spPr>
            <a:xfrm>
              <a:off x="4356720" y="3848760"/>
              <a:ext cx="393120" cy="279000"/>
            </a:xfrm>
            <a:custGeom>
              <a:avLst/>
              <a:gdLst/>
              <a:ahLst/>
              <a:rect l="l" t="t" r="r" b="b"/>
              <a:pathLst>
                <a:path w="18754" h="13323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1" name="Google Shape;951;p48"/>
            <p:cNvSpPr/>
            <p:nvPr/>
          </p:nvSpPr>
          <p:spPr>
            <a:xfrm>
              <a:off x="4426200" y="3877200"/>
              <a:ext cx="253800" cy="124920"/>
            </a:xfrm>
            <a:custGeom>
              <a:avLst/>
              <a:gdLst/>
              <a:ahLst/>
              <a:rect l="l" t="t" r="r" b="b"/>
              <a:pathLst>
                <a:path w="12130" h="5993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Google Shape;952;p48"/>
            <p:cNvSpPr/>
            <p:nvPr/>
          </p:nvSpPr>
          <p:spPr>
            <a:xfrm>
              <a:off x="4406040" y="4039920"/>
              <a:ext cx="66960" cy="53640"/>
            </a:xfrm>
            <a:custGeom>
              <a:avLst/>
              <a:gdLst/>
              <a:ahLst/>
              <a:rect l="l" t="t" r="r" b="b"/>
              <a:pathLst>
                <a:path w="3240" h="2607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Google Shape;953;p48"/>
            <p:cNvSpPr/>
            <p:nvPr/>
          </p:nvSpPr>
          <p:spPr>
            <a:xfrm>
              <a:off x="4507200" y="4079160"/>
              <a:ext cx="92160" cy="360"/>
            </a:xfrm>
            <a:custGeom>
              <a:avLst/>
              <a:gdLst/>
              <a:ahLst/>
              <a:rect l="l" t="t" r="r" b="b"/>
              <a:pathLst>
                <a:path w="4434" h="1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Google Shape;954;p48"/>
            <p:cNvSpPr/>
            <p:nvPr/>
          </p:nvSpPr>
          <p:spPr>
            <a:xfrm>
              <a:off x="4501080" y="4056840"/>
              <a:ext cx="104400" cy="360"/>
            </a:xfrm>
            <a:custGeom>
              <a:avLst/>
              <a:gdLst/>
              <a:ahLst/>
              <a:rect l="l" t="t" r="r" b="b"/>
              <a:pathLst>
                <a:path w="5018" h="1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Google Shape;955;p48"/>
            <p:cNvSpPr/>
            <p:nvPr/>
          </p:nvSpPr>
          <p:spPr>
            <a:xfrm>
              <a:off x="4633560" y="4039920"/>
              <a:ext cx="66960" cy="53640"/>
            </a:xfrm>
            <a:custGeom>
              <a:avLst/>
              <a:gdLst/>
              <a:ahLst/>
              <a:rect l="l" t="t" r="r" b="b"/>
              <a:pathLst>
                <a:path w="3240" h="2607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6" name="Google Shape;956;p48"/>
          <p:cNvGrpSpPr/>
          <p:nvPr/>
        </p:nvGrpSpPr>
        <p:grpSpPr>
          <a:xfrm>
            <a:off x="4941720" y="3838680"/>
            <a:ext cx="353160" cy="353160"/>
            <a:chOff x="4941720" y="3838680"/>
            <a:chExt cx="353160" cy="353160"/>
          </a:xfrm>
        </p:grpSpPr>
        <p:sp>
          <p:nvSpPr>
            <p:cNvPr id="1197" name="Google Shape;957;p48"/>
            <p:cNvSpPr/>
            <p:nvPr/>
          </p:nvSpPr>
          <p:spPr>
            <a:xfrm>
              <a:off x="4941720" y="3838680"/>
              <a:ext cx="353160" cy="353160"/>
            </a:xfrm>
            <a:custGeom>
              <a:avLst/>
              <a:gdLst/>
              <a:ahLst/>
              <a:rect l="l" t="t" r="r" b="b"/>
              <a:pathLst>
                <a:path w="16854" h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Google Shape;958;p48"/>
            <p:cNvSpPr/>
            <p:nvPr/>
          </p:nvSpPr>
          <p:spPr>
            <a:xfrm>
              <a:off x="5243040" y="3864960"/>
              <a:ext cx="25560" cy="24480"/>
            </a:xfrm>
            <a:custGeom>
              <a:avLst/>
              <a:gdLst/>
              <a:ahLst/>
              <a:rect l="l" t="t" r="r" b="b"/>
              <a:pathLst>
                <a:path w="1267" h="1219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9" name="Google Shape;959;p48"/>
          <p:cNvGrpSpPr/>
          <p:nvPr/>
        </p:nvGrpSpPr>
        <p:grpSpPr>
          <a:xfrm>
            <a:off x="977760" y="4403520"/>
            <a:ext cx="371520" cy="359280"/>
            <a:chOff x="977760" y="4403520"/>
            <a:chExt cx="371520" cy="359280"/>
          </a:xfrm>
        </p:grpSpPr>
        <p:sp>
          <p:nvSpPr>
            <p:cNvPr id="1200" name="Google Shape;960;p48"/>
            <p:cNvSpPr/>
            <p:nvPr/>
          </p:nvSpPr>
          <p:spPr>
            <a:xfrm>
              <a:off x="977760" y="4543560"/>
              <a:ext cx="313200" cy="185040"/>
            </a:xfrm>
            <a:custGeom>
              <a:avLst/>
              <a:gdLst/>
              <a:ahLst/>
              <a:rect l="l" t="t" r="r" b="b"/>
              <a:pathLst>
                <a:path w="14955" h="8866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Google Shape;961;p48"/>
            <p:cNvSpPr/>
            <p:nvPr/>
          </p:nvSpPr>
          <p:spPr>
            <a:xfrm>
              <a:off x="1001160" y="4578120"/>
              <a:ext cx="50040" cy="72000"/>
            </a:xfrm>
            <a:custGeom>
              <a:avLst/>
              <a:gdLst/>
              <a:ahLst/>
              <a:rect l="l" t="t" r="r" b="b"/>
              <a:pathLst>
                <a:path w="2436" h="3483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Google Shape;962;p48"/>
            <p:cNvSpPr/>
            <p:nvPr/>
          </p:nvSpPr>
          <p:spPr>
            <a:xfrm>
              <a:off x="977760" y="4731120"/>
              <a:ext cx="371520" cy="31680"/>
            </a:xfrm>
            <a:custGeom>
              <a:avLst/>
              <a:gdLst/>
              <a:ahLst/>
              <a:rect l="l" t="t" r="r" b="b"/>
              <a:pathLst>
                <a:path w="17732" h="156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Google Shape;963;p48"/>
            <p:cNvSpPr/>
            <p:nvPr/>
          </p:nvSpPr>
          <p:spPr>
            <a:xfrm>
              <a:off x="1151640" y="4403520"/>
              <a:ext cx="13320" cy="95040"/>
            </a:xfrm>
            <a:custGeom>
              <a:avLst/>
              <a:gdLst/>
              <a:ahLst/>
              <a:rect l="l" t="t" r="r" b="b"/>
              <a:pathLst>
                <a:path w="683" h="4579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Google Shape;964;p48"/>
            <p:cNvSpPr/>
            <p:nvPr/>
          </p:nvSpPr>
          <p:spPr>
            <a:xfrm>
              <a:off x="1114920" y="4403520"/>
              <a:ext cx="13320" cy="95040"/>
            </a:xfrm>
            <a:custGeom>
              <a:avLst/>
              <a:gdLst/>
              <a:ahLst/>
              <a:rect l="l" t="t" r="r" b="b"/>
              <a:pathLst>
                <a:path w="683" h="4579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Google Shape;965;p48"/>
            <p:cNvSpPr/>
            <p:nvPr/>
          </p:nvSpPr>
          <p:spPr>
            <a:xfrm>
              <a:off x="1188360" y="4403520"/>
              <a:ext cx="12600" cy="95040"/>
            </a:xfrm>
            <a:custGeom>
              <a:avLst/>
              <a:gdLst/>
              <a:ahLst/>
              <a:rect l="l" t="t" r="r" b="b"/>
              <a:pathLst>
                <a:path w="658" h="457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6" name="Google Shape;966;p48"/>
          <p:cNvGrpSpPr/>
          <p:nvPr/>
        </p:nvGrpSpPr>
        <p:grpSpPr>
          <a:xfrm>
            <a:off x="1575720" y="4385880"/>
            <a:ext cx="304920" cy="388800"/>
            <a:chOff x="1575720" y="4385880"/>
            <a:chExt cx="304920" cy="388800"/>
          </a:xfrm>
        </p:grpSpPr>
        <p:sp>
          <p:nvSpPr>
            <p:cNvPr id="1207" name="Google Shape;967;p48"/>
            <p:cNvSpPr/>
            <p:nvPr/>
          </p:nvSpPr>
          <p:spPr>
            <a:xfrm>
              <a:off x="1575720" y="4385880"/>
              <a:ext cx="304920" cy="200160"/>
            </a:xfrm>
            <a:custGeom>
              <a:avLst/>
              <a:gdLst/>
              <a:ahLst/>
              <a:rect l="l" t="t" r="r" b="b"/>
              <a:pathLst>
                <a:path w="14566" h="9573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8" name="Google Shape;968;p48"/>
            <p:cNvSpPr/>
            <p:nvPr/>
          </p:nvSpPr>
          <p:spPr>
            <a:xfrm>
              <a:off x="1654560" y="4503960"/>
              <a:ext cx="147240" cy="360"/>
            </a:xfrm>
            <a:custGeom>
              <a:avLst/>
              <a:gdLst/>
              <a:ahLst/>
              <a:rect l="l" t="t" r="r" b="b"/>
              <a:pathLst>
                <a:path w="7064" h="1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Google Shape;969;p48"/>
            <p:cNvSpPr/>
            <p:nvPr/>
          </p:nvSpPr>
          <p:spPr>
            <a:xfrm>
              <a:off x="1697760" y="4503960"/>
              <a:ext cx="61200" cy="270720"/>
            </a:xfrm>
            <a:custGeom>
              <a:avLst/>
              <a:gdLst/>
              <a:ahLst/>
              <a:rect l="l" t="t" r="r" b="b"/>
              <a:pathLst>
                <a:path w="2972" h="12934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Google Shape;970;p48"/>
            <p:cNvSpPr/>
            <p:nvPr/>
          </p:nvSpPr>
          <p:spPr>
            <a:xfrm>
              <a:off x="1749960" y="4422240"/>
              <a:ext cx="70560" cy="70560"/>
            </a:xfrm>
            <a:custGeom>
              <a:avLst/>
              <a:gdLst/>
              <a:ahLst/>
              <a:rect l="l" t="t" r="r" b="b"/>
              <a:pathLst>
                <a:path w="3411" h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Google Shape;971;p48"/>
            <p:cNvSpPr/>
            <p:nvPr/>
          </p:nvSpPr>
          <p:spPr>
            <a:xfrm>
              <a:off x="1636200" y="4422240"/>
              <a:ext cx="70560" cy="70560"/>
            </a:xfrm>
            <a:custGeom>
              <a:avLst/>
              <a:gdLst/>
              <a:ahLst/>
              <a:rect l="l" t="t" r="r" b="b"/>
              <a:pathLst>
                <a:path w="3411" h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Google Shape;972;p48"/>
            <p:cNvSpPr/>
            <p:nvPr/>
          </p:nvSpPr>
          <p:spPr>
            <a:xfrm>
              <a:off x="1592280" y="4586760"/>
              <a:ext cx="104400" cy="187920"/>
            </a:xfrm>
            <a:custGeom>
              <a:avLst/>
              <a:gdLst/>
              <a:ahLst/>
              <a:rect l="l" t="t" r="r" b="b"/>
              <a:pathLst>
                <a:path w="5018" h="898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Google Shape;973;p48"/>
            <p:cNvSpPr/>
            <p:nvPr/>
          </p:nvSpPr>
          <p:spPr>
            <a:xfrm>
              <a:off x="1760040" y="4586760"/>
              <a:ext cx="104400" cy="187920"/>
            </a:xfrm>
            <a:custGeom>
              <a:avLst/>
              <a:gdLst/>
              <a:ahLst/>
              <a:rect l="l" t="t" r="r" b="b"/>
              <a:pathLst>
                <a:path w="5018" h="898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14" name="Google Shape;974;p48"/>
          <p:cNvGrpSpPr/>
          <p:nvPr/>
        </p:nvGrpSpPr>
        <p:grpSpPr>
          <a:xfrm>
            <a:off x="2118240" y="4400640"/>
            <a:ext cx="349920" cy="359640"/>
            <a:chOff x="2118240" y="4400640"/>
            <a:chExt cx="349920" cy="359640"/>
          </a:xfrm>
        </p:grpSpPr>
        <p:sp>
          <p:nvSpPr>
            <p:cNvPr id="1215" name="Google Shape;975;p48"/>
            <p:cNvSpPr/>
            <p:nvPr/>
          </p:nvSpPr>
          <p:spPr>
            <a:xfrm>
              <a:off x="2298600" y="4584240"/>
              <a:ext cx="168840" cy="176040"/>
            </a:xfrm>
            <a:custGeom>
              <a:avLst/>
              <a:gdLst/>
              <a:ahLst/>
              <a:rect l="l" t="t" r="r" b="b"/>
              <a:pathLst>
                <a:path w="8086" h="8428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6" name="Google Shape;976;p48"/>
            <p:cNvSpPr/>
            <p:nvPr/>
          </p:nvSpPr>
          <p:spPr>
            <a:xfrm>
              <a:off x="2119320" y="4400640"/>
              <a:ext cx="169920" cy="173520"/>
            </a:xfrm>
            <a:custGeom>
              <a:avLst/>
              <a:gdLst/>
              <a:ahLst/>
              <a:rect l="l" t="t" r="r" b="b"/>
              <a:pathLst>
                <a:path w="8136" h="830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7" name="Google Shape;977;p48"/>
            <p:cNvSpPr/>
            <p:nvPr/>
          </p:nvSpPr>
          <p:spPr>
            <a:xfrm>
              <a:off x="2118240" y="4405320"/>
              <a:ext cx="349920" cy="349920"/>
            </a:xfrm>
            <a:custGeom>
              <a:avLst/>
              <a:gdLst/>
              <a:ahLst/>
              <a:rect l="l" t="t" r="r" b="b"/>
              <a:pathLst>
                <a:path w="16708" h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18" name="Google Shape;978;p48"/>
          <p:cNvGrpSpPr/>
          <p:nvPr/>
        </p:nvGrpSpPr>
        <p:grpSpPr>
          <a:xfrm>
            <a:off x="2648880" y="4403520"/>
            <a:ext cx="418680" cy="348480"/>
            <a:chOff x="2648880" y="4403520"/>
            <a:chExt cx="418680" cy="348480"/>
          </a:xfrm>
        </p:grpSpPr>
        <p:sp>
          <p:nvSpPr>
            <p:cNvPr id="1219" name="Google Shape;979;p48"/>
            <p:cNvSpPr/>
            <p:nvPr/>
          </p:nvSpPr>
          <p:spPr>
            <a:xfrm>
              <a:off x="2648880" y="4662000"/>
              <a:ext cx="418680" cy="90000"/>
            </a:xfrm>
            <a:custGeom>
              <a:avLst/>
              <a:gdLst/>
              <a:ahLst/>
              <a:rect l="l" t="t" r="r" b="b"/>
              <a:pathLst>
                <a:path w="19972" h="4336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0" name="Google Shape;980;p48"/>
            <p:cNvSpPr/>
            <p:nvPr/>
          </p:nvSpPr>
          <p:spPr>
            <a:xfrm>
              <a:off x="2698200" y="4680000"/>
              <a:ext cx="320400" cy="360"/>
            </a:xfrm>
            <a:custGeom>
              <a:avLst/>
              <a:gdLst/>
              <a:ahLst/>
              <a:rect l="l" t="t" r="r" b="b"/>
              <a:pathLst>
                <a:path w="15296" h="1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1" name="Google Shape;981;p48"/>
            <p:cNvSpPr/>
            <p:nvPr/>
          </p:nvSpPr>
          <p:spPr>
            <a:xfrm>
              <a:off x="2685960" y="4538880"/>
              <a:ext cx="344880" cy="116640"/>
            </a:xfrm>
            <a:custGeom>
              <a:avLst/>
              <a:gdLst/>
              <a:ahLst/>
              <a:rect l="l" t="t" r="r" b="b"/>
              <a:pathLst>
                <a:path w="16465" h="5603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2" name="Google Shape;982;p48"/>
            <p:cNvSpPr/>
            <p:nvPr/>
          </p:nvSpPr>
          <p:spPr>
            <a:xfrm>
              <a:off x="2846520" y="4403520"/>
              <a:ext cx="13320" cy="95040"/>
            </a:xfrm>
            <a:custGeom>
              <a:avLst/>
              <a:gdLst/>
              <a:ahLst/>
              <a:rect l="l" t="t" r="r" b="b"/>
              <a:pathLst>
                <a:path w="683" h="4579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3" name="Google Shape;983;p48"/>
            <p:cNvSpPr/>
            <p:nvPr/>
          </p:nvSpPr>
          <p:spPr>
            <a:xfrm>
              <a:off x="2809800" y="4403520"/>
              <a:ext cx="13320" cy="95040"/>
            </a:xfrm>
            <a:custGeom>
              <a:avLst/>
              <a:gdLst/>
              <a:ahLst/>
              <a:rect l="l" t="t" r="r" b="b"/>
              <a:pathLst>
                <a:path w="683" h="4579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4" name="Google Shape;984;p48"/>
            <p:cNvSpPr/>
            <p:nvPr/>
          </p:nvSpPr>
          <p:spPr>
            <a:xfrm>
              <a:off x="2883600" y="4403520"/>
              <a:ext cx="12600" cy="95040"/>
            </a:xfrm>
            <a:custGeom>
              <a:avLst/>
              <a:gdLst/>
              <a:ahLst/>
              <a:rect l="l" t="t" r="r" b="b"/>
              <a:pathLst>
                <a:path w="659" h="457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25" name="Google Shape;985;p48"/>
          <p:cNvGrpSpPr/>
          <p:nvPr/>
        </p:nvGrpSpPr>
        <p:grpSpPr>
          <a:xfrm>
            <a:off x="3264120" y="4385880"/>
            <a:ext cx="318240" cy="379080"/>
            <a:chOff x="3264120" y="4385880"/>
            <a:chExt cx="318240" cy="379080"/>
          </a:xfrm>
        </p:grpSpPr>
        <p:sp>
          <p:nvSpPr>
            <p:cNvPr id="1226" name="Google Shape;986;p48"/>
            <p:cNvSpPr/>
            <p:nvPr/>
          </p:nvSpPr>
          <p:spPr>
            <a:xfrm>
              <a:off x="3431880" y="4385880"/>
              <a:ext cx="70920" cy="84960"/>
            </a:xfrm>
            <a:custGeom>
              <a:avLst/>
              <a:gdLst/>
              <a:ahLst/>
              <a:rect l="l" t="t" r="r" b="b"/>
              <a:pathLst>
                <a:path w="3435" h="4093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Google Shape;987;p48"/>
            <p:cNvSpPr/>
            <p:nvPr/>
          </p:nvSpPr>
          <p:spPr>
            <a:xfrm>
              <a:off x="3264120" y="4438440"/>
              <a:ext cx="318240" cy="326520"/>
            </a:xfrm>
            <a:custGeom>
              <a:avLst/>
              <a:gdLst/>
              <a:ahLst/>
              <a:rect l="l" t="t" r="r" b="b"/>
              <a:pathLst>
                <a:path w="15199" h="15588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Google Shape;988;p48"/>
            <p:cNvSpPr/>
            <p:nvPr/>
          </p:nvSpPr>
          <p:spPr>
            <a:xfrm>
              <a:off x="3317040" y="4528440"/>
              <a:ext cx="44640" cy="50760"/>
            </a:xfrm>
            <a:custGeom>
              <a:avLst/>
              <a:gdLst/>
              <a:ahLst/>
              <a:rect l="l" t="t" r="r" b="b"/>
              <a:pathLst>
                <a:path w="2168" h="2461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29" name="Google Shape;989;p48"/>
          <p:cNvGrpSpPr/>
          <p:nvPr/>
        </p:nvGrpSpPr>
        <p:grpSpPr>
          <a:xfrm>
            <a:off x="4919760" y="4470840"/>
            <a:ext cx="403200" cy="218880"/>
            <a:chOff x="4919760" y="4470840"/>
            <a:chExt cx="403200" cy="218880"/>
          </a:xfrm>
        </p:grpSpPr>
        <p:sp>
          <p:nvSpPr>
            <p:cNvPr id="1230" name="Google Shape;990;p48"/>
            <p:cNvSpPr/>
            <p:nvPr/>
          </p:nvSpPr>
          <p:spPr>
            <a:xfrm>
              <a:off x="5059440" y="4470840"/>
              <a:ext cx="263520" cy="180000"/>
            </a:xfrm>
            <a:custGeom>
              <a:avLst/>
              <a:gdLst/>
              <a:ahLst/>
              <a:rect l="l" t="t" r="r" b="b"/>
              <a:pathLst>
                <a:path w="12593" h="862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Google Shape;991;p48"/>
            <p:cNvSpPr/>
            <p:nvPr/>
          </p:nvSpPr>
          <p:spPr>
            <a:xfrm>
              <a:off x="4919760" y="4578840"/>
              <a:ext cx="279360" cy="110880"/>
            </a:xfrm>
            <a:custGeom>
              <a:avLst/>
              <a:gdLst/>
              <a:ahLst/>
              <a:rect l="l" t="t" r="r" b="b"/>
              <a:pathLst>
                <a:path w="13348" h="5335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Google Shape;992;p48"/>
            <p:cNvSpPr/>
            <p:nvPr/>
          </p:nvSpPr>
          <p:spPr>
            <a:xfrm>
              <a:off x="5267880" y="4493880"/>
              <a:ext cx="15480" cy="14760"/>
            </a:xfrm>
            <a:custGeom>
              <a:avLst/>
              <a:gdLst/>
              <a:ahLst/>
              <a:rect l="l" t="t" r="r" b="b"/>
              <a:pathLst>
                <a:path w="780" h="756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3" name="Google Shape;993;p48"/>
          <p:cNvGrpSpPr/>
          <p:nvPr/>
        </p:nvGrpSpPr>
        <p:grpSpPr>
          <a:xfrm>
            <a:off x="5537880" y="4428360"/>
            <a:ext cx="289080" cy="332640"/>
            <a:chOff x="5537880" y="4428360"/>
            <a:chExt cx="289080" cy="332640"/>
          </a:xfrm>
        </p:grpSpPr>
        <p:sp>
          <p:nvSpPr>
            <p:cNvPr id="1234" name="Google Shape;994;p48"/>
            <p:cNvSpPr/>
            <p:nvPr/>
          </p:nvSpPr>
          <p:spPr>
            <a:xfrm>
              <a:off x="5587200" y="4428360"/>
              <a:ext cx="87480" cy="122760"/>
            </a:xfrm>
            <a:custGeom>
              <a:avLst/>
              <a:gdLst/>
              <a:ahLst/>
              <a:rect l="l" t="t" r="r" b="b"/>
              <a:pathLst>
                <a:path w="4215" h="589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Google Shape;995;p48"/>
            <p:cNvSpPr/>
            <p:nvPr/>
          </p:nvSpPr>
          <p:spPr>
            <a:xfrm>
              <a:off x="5537880" y="4525560"/>
              <a:ext cx="69480" cy="97200"/>
            </a:xfrm>
            <a:custGeom>
              <a:avLst/>
              <a:gdLst/>
              <a:ahLst/>
              <a:rect l="l" t="t" r="r" b="b"/>
              <a:pathLst>
                <a:path w="3362" h="4677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6" name="Google Shape;996;p48"/>
            <p:cNvSpPr/>
            <p:nvPr/>
          </p:nvSpPr>
          <p:spPr>
            <a:xfrm>
              <a:off x="5694120" y="4430160"/>
              <a:ext cx="87480" cy="120600"/>
            </a:xfrm>
            <a:custGeom>
              <a:avLst/>
              <a:gdLst/>
              <a:ahLst/>
              <a:rect l="l" t="t" r="r" b="b"/>
              <a:pathLst>
                <a:path w="4214" h="5798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Google Shape;997;p48"/>
            <p:cNvSpPr/>
            <p:nvPr/>
          </p:nvSpPr>
          <p:spPr>
            <a:xfrm>
              <a:off x="5754960" y="4528440"/>
              <a:ext cx="72000" cy="96120"/>
            </a:xfrm>
            <a:custGeom>
              <a:avLst/>
              <a:gdLst/>
              <a:ahLst/>
              <a:rect l="l" t="t" r="r" b="b"/>
              <a:pathLst>
                <a:path w="3483" h="4629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Google Shape;998;p48"/>
            <p:cNvSpPr/>
            <p:nvPr/>
          </p:nvSpPr>
          <p:spPr>
            <a:xfrm>
              <a:off x="5573160" y="4553640"/>
              <a:ext cx="219960" cy="207360"/>
            </a:xfrm>
            <a:custGeom>
              <a:avLst/>
              <a:gdLst/>
              <a:ahLst/>
              <a:rect l="l" t="t" r="r" b="b"/>
              <a:pathLst>
                <a:path w="10522" h="9913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9" name="Google Shape;999;p48"/>
          <p:cNvGrpSpPr/>
          <p:nvPr/>
        </p:nvGrpSpPr>
        <p:grpSpPr>
          <a:xfrm>
            <a:off x="3229920" y="452880"/>
            <a:ext cx="387000" cy="344880"/>
            <a:chOff x="3229920" y="452880"/>
            <a:chExt cx="387000" cy="344880"/>
          </a:xfrm>
        </p:grpSpPr>
        <p:sp>
          <p:nvSpPr>
            <p:cNvPr id="1240" name="Google Shape;1000;p48"/>
            <p:cNvSpPr/>
            <p:nvPr/>
          </p:nvSpPr>
          <p:spPr>
            <a:xfrm>
              <a:off x="3358800" y="453240"/>
              <a:ext cx="128520" cy="344520"/>
            </a:xfrm>
            <a:custGeom>
              <a:avLst/>
              <a:gdLst/>
              <a:ahLst/>
              <a:rect l="l" t="t" r="r" b="b"/>
              <a:pathLst>
                <a:path w="6163" h="1644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Google Shape;1001;p48"/>
            <p:cNvSpPr/>
            <p:nvPr/>
          </p:nvSpPr>
          <p:spPr>
            <a:xfrm>
              <a:off x="3229920" y="452880"/>
              <a:ext cx="127800" cy="340200"/>
            </a:xfrm>
            <a:custGeom>
              <a:avLst/>
              <a:gdLst/>
              <a:ahLst/>
              <a:rect l="l" t="t" r="r" b="b"/>
              <a:pathLst>
                <a:path w="6138" h="16246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Google Shape;1002;p48"/>
            <p:cNvSpPr/>
            <p:nvPr/>
          </p:nvSpPr>
          <p:spPr>
            <a:xfrm>
              <a:off x="3488400" y="457560"/>
              <a:ext cx="128520" cy="339840"/>
            </a:xfrm>
            <a:custGeom>
              <a:avLst/>
              <a:gdLst/>
              <a:ahLst/>
              <a:rect l="l" t="t" r="r" b="b"/>
              <a:pathLst>
                <a:path w="6163" h="16221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Google Shape;1003;p48"/>
            <p:cNvSpPr/>
            <p:nvPr/>
          </p:nvSpPr>
          <p:spPr>
            <a:xfrm>
              <a:off x="3539520" y="570960"/>
              <a:ext cx="37800" cy="20880"/>
            </a:xfrm>
            <a:custGeom>
              <a:avLst/>
              <a:gdLst/>
              <a:ahLst/>
              <a:rect l="l" t="t" r="r" b="b"/>
              <a:pathLst>
                <a:path w="1852" h="1049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Google Shape;1004;p48"/>
            <p:cNvSpPr/>
            <p:nvPr/>
          </p:nvSpPr>
          <p:spPr>
            <a:xfrm>
              <a:off x="3539880" y="549000"/>
              <a:ext cx="36720" cy="64800"/>
            </a:xfrm>
            <a:custGeom>
              <a:avLst/>
              <a:gdLst/>
              <a:ahLst/>
              <a:rect l="l" t="t" r="r" b="b"/>
              <a:pathLst>
                <a:path w="1803" h="314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Google Shape;1005;p48"/>
            <p:cNvSpPr/>
            <p:nvPr/>
          </p:nvSpPr>
          <p:spPr>
            <a:xfrm>
              <a:off x="3264120" y="695520"/>
              <a:ext cx="360" cy="3960"/>
            </a:xfrm>
            <a:custGeom>
              <a:avLst/>
              <a:gdLst/>
              <a:ahLst/>
              <a:rect l="l" t="t" r="r" b="b"/>
              <a:pathLst>
                <a:path w="1" h="244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Google Shape;1006;p48"/>
            <p:cNvSpPr/>
            <p:nvPr/>
          </p:nvSpPr>
          <p:spPr>
            <a:xfrm>
              <a:off x="3266280" y="668880"/>
              <a:ext cx="360" cy="9000"/>
            </a:xfrm>
            <a:custGeom>
              <a:avLst/>
              <a:gdLst/>
              <a:ahLst/>
              <a:rect l="l" t="t" r="r" b="b"/>
              <a:pathLst>
                <a:path w="74" h="488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Google Shape;1007;p48"/>
            <p:cNvSpPr/>
            <p:nvPr/>
          </p:nvSpPr>
          <p:spPr>
            <a:xfrm>
              <a:off x="3270960" y="642600"/>
              <a:ext cx="2160" cy="9000"/>
            </a:xfrm>
            <a:custGeom>
              <a:avLst/>
              <a:gdLst/>
              <a:ahLst/>
              <a:rect l="l" t="t" r="r" b="b"/>
              <a:pathLst>
                <a:path w="147" h="488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Google Shape;1008;p48"/>
            <p:cNvSpPr/>
            <p:nvPr/>
          </p:nvSpPr>
          <p:spPr>
            <a:xfrm>
              <a:off x="3278880" y="618120"/>
              <a:ext cx="2880" cy="8280"/>
            </a:xfrm>
            <a:custGeom>
              <a:avLst/>
              <a:gdLst/>
              <a:ahLst/>
              <a:rect l="l" t="t" r="r" b="b"/>
              <a:pathLst>
                <a:path w="195" h="439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9" name="Google Shape;1009;p48"/>
            <p:cNvSpPr/>
            <p:nvPr/>
          </p:nvSpPr>
          <p:spPr>
            <a:xfrm>
              <a:off x="3291480" y="595800"/>
              <a:ext cx="5040" cy="7200"/>
            </a:xfrm>
            <a:custGeom>
              <a:avLst/>
              <a:gdLst/>
              <a:ahLst/>
              <a:rect l="l" t="t" r="r" b="b"/>
              <a:pathLst>
                <a:path w="293" h="391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0" name="Google Shape;1010;p48"/>
            <p:cNvSpPr/>
            <p:nvPr/>
          </p:nvSpPr>
          <p:spPr>
            <a:xfrm>
              <a:off x="3308760" y="578160"/>
              <a:ext cx="7560" cy="4680"/>
            </a:xfrm>
            <a:custGeom>
              <a:avLst/>
              <a:gdLst/>
              <a:ahLst/>
              <a:rect l="l" t="t" r="r" b="b"/>
              <a:pathLst>
                <a:path w="415" h="269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Google Shape;1011;p48"/>
            <p:cNvSpPr/>
            <p:nvPr/>
          </p:nvSpPr>
          <p:spPr>
            <a:xfrm>
              <a:off x="3332160" y="569520"/>
              <a:ext cx="8640" cy="1080"/>
            </a:xfrm>
            <a:custGeom>
              <a:avLst/>
              <a:gdLst/>
              <a:ahLst/>
              <a:rect l="l" t="t" r="r" b="b"/>
              <a:pathLst>
                <a:path w="464" h="99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Google Shape;1012;p48"/>
            <p:cNvSpPr/>
            <p:nvPr/>
          </p:nvSpPr>
          <p:spPr>
            <a:xfrm>
              <a:off x="3358440" y="569160"/>
              <a:ext cx="9000" cy="360"/>
            </a:xfrm>
            <a:custGeom>
              <a:avLst/>
              <a:gdLst/>
              <a:ahLst/>
              <a:rect l="l" t="t" r="r" b="b"/>
              <a:pathLst>
                <a:path w="488" h="74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3" name="Google Shape;1013;p48"/>
            <p:cNvSpPr/>
            <p:nvPr/>
          </p:nvSpPr>
          <p:spPr>
            <a:xfrm>
              <a:off x="3383280" y="577800"/>
              <a:ext cx="6480" cy="5760"/>
            </a:xfrm>
            <a:custGeom>
              <a:avLst/>
              <a:gdLst/>
              <a:ahLst/>
              <a:rect l="l" t="t" r="r" b="b"/>
              <a:pathLst>
                <a:path w="366" h="318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Google Shape;1014;p48"/>
            <p:cNvSpPr/>
            <p:nvPr/>
          </p:nvSpPr>
          <p:spPr>
            <a:xfrm>
              <a:off x="3400200" y="597600"/>
              <a:ext cx="2880" cy="8280"/>
            </a:xfrm>
            <a:custGeom>
              <a:avLst/>
              <a:gdLst/>
              <a:ahLst/>
              <a:rect l="l" t="t" r="r" b="b"/>
              <a:pathLst>
                <a:path w="196" h="439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Google Shape;1015;p48"/>
            <p:cNvSpPr/>
            <p:nvPr/>
          </p:nvSpPr>
          <p:spPr>
            <a:xfrm>
              <a:off x="3409920" y="622440"/>
              <a:ext cx="2160" cy="8640"/>
            </a:xfrm>
            <a:custGeom>
              <a:avLst/>
              <a:gdLst/>
              <a:ahLst/>
              <a:rect l="l" t="t" r="r" b="b"/>
              <a:pathLst>
                <a:path w="148" h="464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6" name="Google Shape;1016;p48"/>
            <p:cNvSpPr/>
            <p:nvPr/>
          </p:nvSpPr>
          <p:spPr>
            <a:xfrm>
              <a:off x="3417840" y="648000"/>
              <a:ext cx="2160" cy="8640"/>
            </a:xfrm>
            <a:custGeom>
              <a:avLst/>
              <a:gdLst/>
              <a:ahLst/>
              <a:rect l="l" t="t" r="r" b="b"/>
              <a:pathLst>
                <a:path w="147" h="463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7" name="Google Shape;1017;p48"/>
            <p:cNvSpPr/>
            <p:nvPr/>
          </p:nvSpPr>
          <p:spPr>
            <a:xfrm>
              <a:off x="3425760" y="673560"/>
              <a:ext cx="2880" cy="8280"/>
            </a:xfrm>
            <a:custGeom>
              <a:avLst/>
              <a:gdLst/>
              <a:ahLst/>
              <a:rect l="l" t="t" r="r" b="b"/>
              <a:pathLst>
                <a:path w="196" h="44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Google Shape;1018;p48"/>
            <p:cNvSpPr/>
            <p:nvPr/>
          </p:nvSpPr>
          <p:spPr>
            <a:xfrm>
              <a:off x="3438360" y="696960"/>
              <a:ext cx="5040" cy="6480"/>
            </a:xfrm>
            <a:custGeom>
              <a:avLst/>
              <a:gdLst/>
              <a:ahLst/>
              <a:rect l="l" t="t" r="r" b="b"/>
              <a:pathLst>
                <a:path w="293" h="366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Google Shape;1019;p48"/>
            <p:cNvSpPr/>
            <p:nvPr/>
          </p:nvSpPr>
          <p:spPr>
            <a:xfrm>
              <a:off x="3457440" y="714960"/>
              <a:ext cx="8280" cy="2880"/>
            </a:xfrm>
            <a:custGeom>
              <a:avLst/>
              <a:gdLst/>
              <a:ahLst/>
              <a:rect l="l" t="t" r="r" b="b"/>
              <a:pathLst>
                <a:path w="440" h="196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Google Shape;1020;p48"/>
            <p:cNvSpPr/>
            <p:nvPr/>
          </p:nvSpPr>
          <p:spPr>
            <a:xfrm>
              <a:off x="3482640" y="721440"/>
              <a:ext cx="9000" cy="360"/>
            </a:xfrm>
            <a:custGeom>
              <a:avLst/>
              <a:gdLst/>
              <a:ahLst/>
              <a:rect l="l" t="t" r="r" b="b"/>
              <a:pathLst>
                <a:path w="488" h="25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Google Shape;1021;p48"/>
            <p:cNvSpPr/>
            <p:nvPr/>
          </p:nvSpPr>
          <p:spPr>
            <a:xfrm>
              <a:off x="3509280" y="717480"/>
              <a:ext cx="8640" cy="1440"/>
            </a:xfrm>
            <a:custGeom>
              <a:avLst/>
              <a:gdLst/>
              <a:ahLst/>
              <a:rect l="l" t="t" r="r" b="b"/>
              <a:pathLst>
                <a:path w="464" h="123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2" name="Google Shape;1022;p48"/>
            <p:cNvSpPr/>
            <p:nvPr/>
          </p:nvSpPr>
          <p:spPr>
            <a:xfrm>
              <a:off x="3534480" y="705600"/>
              <a:ext cx="7560" cy="4680"/>
            </a:xfrm>
            <a:custGeom>
              <a:avLst/>
              <a:gdLst/>
              <a:ahLst/>
              <a:rect l="l" t="t" r="r" b="b"/>
              <a:pathLst>
                <a:path w="415" h="269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3" name="Google Shape;1023;p48"/>
            <p:cNvSpPr/>
            <p:nvPr/>
          </p:nvSpPr>
          <p:spPr>
            <a:xfrm>
              <a:off x="3554280" y="685080"/>
              <a:ext cx="3960" cy="7560"/>
            </a:xfrm>
            <a:custGeom>
              <a:avLst/>
              <a:gdLst/>
              <a:ahLst/>
              <a:rect l="l" t="t" r="r" b="b"/>
              <a:pathLst>
                <a:path w="244" h="415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4" name="Google Shape;1024;p48"/>
            <p:cNvSpPr/>
            <p:nvPr/>
          </p:nvSpPr>
          <p:spPr>
            <a:xfrm>
              <a:off x="3565080" y="659520"/>
              <a:ext cx="1080" cy="9000"/>
            </a:xfrm>
            <a:custGeom>
              <a:avLst/>
              <a:gdLst/>
              <a:ahLst/>
              <a:rect l="l" t="t" r="r" b="b"/>
              <a:pathLst>
                <a:path w="98" h="48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Google Shape;1025;p48"/>
            <p:cNvSpPr/>
            <p:nvPr/>
          </p:nvSpPr>
          <p:spPr>
            <a:xfrm>
              <a:off x="3567600" y="632880"/>
              <a:ext cx="360" cy="9000"/>
            </a:xfrm>
            <a:custGeom>
              <a:avLst/>
              <a:gdLst/>
              <a:ahLst/>
              <a:rect l="l" t="t" r="r" b="b"/>
              <a:pathLst>
                <a:path w="25" h="488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Google Shape;1026;p48"/>
            <p:cNvSpPr/>
            <p:nvPr/>
          </p:nvSpPr>
          <p:spPr>
            <a:xfrm>
              <a:off x="3564000" y="610560"/>
              <a:ext cx="360" cy="3960"/>
            </a:xfrm>
            <a:custGeom>
              <a:avLst/>
              <a:gdLst/>
              <a:ahLst/>
              <a:rect l="l" t="t" r="r" b="b"/>
              <a:pathLst>
                <a:path w="50" h="244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67" name="Google Shape;1027;p48"/>
          <p:cNvGrpSpPr/>
          <p:nvPr/>
        </p:nvGrpSpPr>
        <p:grpSpPr>
          <a:xfrm>
            <a:off x="5517360" y="459720"/>
            <a:ext cx="331560" cy="331560"/>
            <a:chOff x="5517360" y="459720"/>
            <a:chExt cx="331560" cy="331560"/>
          </a:xfrm>
        </p:grpSpPr>
        <p:sp>
          <p:nvSpPr>
            <p:cNvPr id="1268" name="Google Shape;1028;p48"/>
            <p:cNvSpPr/>
            <p:nvPr/>
          </p:nvSpPr>
          <p:spPr>
            <a:xfrm>
              <a:off x="5517360" y="459720"/>
              <a:ext cx="331560" cy="331560"/>
            </a:xfrm>
            <a:custGeom>
              <a:avLst/>
              <a:gdLst/>
              <a:ahLst/>
              <a:rect l="l" t="t" r="r" b="b"/>
              <a:pathLst>
                <a:path w="15832" h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Google Shape;1029;p48"/>
            <p:cNvSpPr/>
            <p:nvPr/>
          </p:nvSpPr>
          <p:spPr>
            <a:xfrm>
              <a:off x="5537880" y="479880"/>
              <a:ext cx="290520" cy="290520"/>
            </a:xfrm>
            <a:custGeom>
              <a:avLst/>
              <a:gdLst/>
              <a:ahLst/>
              <a:rect l="l" t="t" r="r" b="b"/>
              <a:pathLst>
                <a:path w="13884" h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Google Shape;1030;p48"/>
            <p:cNvSpPr/>
            <p:nvPr/>
          </p:nvSpPr>
          <p:spPr>
            <a:xfrm>
              <a:off x="5685120" y="533880"/>
              <a:ext cx="45000" cy="141120"/>
            </a:xfrm>
            <a:custGeom>
              <a:avLst/>
              <a:gdLst/>
              <a:ahLst/>
              <a:rect l="l" t="t" r="r" b="b"/>
              <a:pathLst>
                <a:path w="2193" h="6772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Google Shape;1031;p48"/>
            <p:cNvSpPr/>
            <p:nvPr/>
          </p:nvSpPr>
          <p:spPr>
            <a:xfrm>
              <a:off x="5683680" y="479880"/>
              <a:ext cx="360" cy="23400"/>
            </a:xfrm>
            <a:custGeom>
              <a:avLst/>
              <a:gdLst/>
              <a:ahLst/>
              <a:rect l="l" t="t" r="r" b="b"/>
              <a:pathLst>
                <a:path w="1" h="117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Google Shape;1032;p48"/>
            <p:cNvSpPr/>
            <p:nvPr/>
          </p:nvSpPr>
          <p:spPr>
            <a:xfrm>
              <a:off x="5610960" y="49932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Google Shape;1033;p48"/>
            <p:cNvSpPr/>
            <p:nvPr/>
          </p:nvSpPr>
          <p:spPr>
            <a:xfrm>
              <a:off x="5610960" y="499320"/>
              <a:ext cx="10800" cy="19800"/>
            </a:xfrm>
            <a:custGeom>
              <a:avLst/>
              <a:gdLst/>
              <a:ahLst/>
              <a:rect l="l" t="t" r="r" b="b"/>
              <a:pathLst>
                <a:path w="561" h="999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Google Shape;1034;p48"/>
            <p:cNvSpPr/>
            <p:nvPr/>
          </p:nvSpPr>
          <p:spPr>
            <a:xfrm>
              <a:off x="5557320" y="55332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5" name="Google Shape;1035;p48"/>
            <p:cNvSpPr/>
            <p:nvPr/>
          </p:nvSpPr>
          <p:spPr>
            <a:xfrm>
              <a:off x="5557320" y="553320"/>
              <a:ext cx="19800" cy="10800"/>
            </a:xfrm>
            <a:custGeom>
              <a:avLst/>
              <a:gdLst/>
              <a:ahLst/>
              <a:rect l="l" t="t" r="r" b="b"/>
              <a:pathLst>
                <a:path w="999" h="561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Google Shape;1036;p48"/>
            <p:cNvSpPr/>
            <p:nvPr/>
          </p:nvSpPr>
          <p:spPr>
            <a:xfrm>
              <a:off x="5537880" y="626040"/>
              <a:ext cx="23400" cy="360"/>
            </a:xfrm>
            <a:custGeom>
              <a:avLst/>
              <a:gdLst/>
              <a:ahLst/>
              <a:rect l="l" t="t" r="r" b="b"/>
              <a:pathLst>
                <a:path w="1170" h="1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7" name="Google Shape;1037;p48"/>
            <p:cNvSpPr/>
            <p:nvPr/>
          </p:nvSpPr>
          <p:spPr>
            <a:xfrm>
              <a:off x="5557320" y="69840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8" name="Google Shape;1038;p48"/>
            <p:cNvSpPr/>
            <p:nvPr/>
          </p:nvSpPr>
          <p:spPr>
            <a:xfrm>
              <a:off x="5557320" y="686880"/>
              <a:ext cx="19800" cy="10800"/>
            </a:xfrm>
            <a:custGeom>
              <a:avLst/>
              <a:gdLst/>
              <a:ahLst/>
              <a:rect l="l" t="t" r="r" b="b"/>
              <a:pathLst>
                <a:path w="999" h="561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9" name="Google Shape;1039;p48"/>
            <p:cNvSpPr/>
            <p:nvPr/>
          </p:nvSpPr>
          <p:spPr>
            <a:xfrm>
              <a:off x="5610960" y="731160"/>
              <a:ext cx="10800" cy="19800"/>
            </a:xfrm>
            <a:custGeom>
              <a:avLst/>
              <a:gdLst/>
              <a:ahLst/>
              <a:rect l="l" t="t" r="r" b="b"/>
              <a:pathLst>
                <a:path w="561" h="999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0" name="Google Shape;1040;p48"/>
            <p:cNvSpPr/>
            <p:nvPr/>
          </p:nvSpPr>
          <p:spPr>
            <a:xfrm>
              <a:off x="5610960" y="75240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1" name="Google Shape;1041;p48"/>
            <p:cNvSpPr/>
            <p:nvPr/>
          </p:nvSpPr>
          <p:spPr>
            <a:xfrm>
              <a:off x="5683680" y="747000"/>
              <a:ext cx="360" cy="23400"/>
            </a:xfrm>
            <a:custGeom>
              <a:avLst/>
              <a:gdLst/>
              <a:ahLst/>
              <a:rect l="l" t="t" r="r" b="b"/>
              <a:pathLst>
                <a:path w="1" h="117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Google Shape;1042;p48"/>
            <p:cNvSpPr/>
            <p:nvPr/>
          </p:nvSpPr>
          <p:spPr>
            <a:xfrm>
              <a:off x="5744520" y="731160"/>
              <a:ext cx="10800" cy="19800"/>
            </a:xfrm>
            <a:custGeom>
              <a:avLst/>
              <a:gdLst/>
              <a:ahLst/>
              <a:rect l="l" t="t" r="r" b="b"/>
              <a:pathLst>
                <a:path w="561" h="999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3" name="Google Shape;1043;p48"/>
            <p:cNvSpPr/>
            <p:nvPr/>
          </p:nvSpPr>
          <p:spPr>
            <a:xfrm>
              <a:off x="5756400" y="75240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4" name="Google Shape;1044;p48"/>
            <p:cNvSpPr/>
            <p:nvPr/>
          </p:nvSpPr>
          <p:spPr>
            <a:xfrm>
              <a:off x="5789160" y="686880"/>
              <a:ext cx="19800" cy="10800"/>
            </a:xfrm>
            <a:custGeom>
              <a:avLst/>
              <a:gdLst/>
              <a:ahLst/>
              <a:rect l="l" t="t" r="r" b="b"/>
              <a:pathLst>
                <a:path w="999" h="561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5" name="Google Shape;1045;p48"/>
            <p:cNvSpPr/>
            <p:nvPr/>
          </p:nvSpPr>
          <p:spPr>
            <a:xfrm>
              <a:off x="5810040" y="69840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Google Shape;1046;p48"/>
            <p:cNvSpPr/>
            <p:nvPr/>
          </p:nvSpPr>
          <p:spPr>
            <a:xfrm>
              <a:off x="5805000" y="626040"/>
              <a:ext cx="23400" cy="360"/>
            </a:xfrm>
            <a:custGeom>
              <a:avLst/>
              <a:gdLst/>
              <a:ahLst/>
              <a:rect l="l" t="t" r="r" b="b"/>
              <a:pathLst>
                <a:path w="1170" h="1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Google Shape;1047;p48"/>
            <p:cNvSpPr/>
            <p:nvPr/>
          </p:nvSpPr>
          <p:spPr>
            <a:xfrm>
              <a:off x="5789160" y="553320"/>
              <a:ext cx="19800" cy="10800"/>
            </a:xfrm>
            <a:custGeom>
              <a:avLst/>
              <a:gdLst/>
              <a:ahLst/>
              <a:rect l="l" t="t" r="r" b="b"/>
              <a:pathLst>
                <a:path w="999" h="561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Google Shape;1048;p48"/>
            <p:cNvSpPr/>
            <p:nvPr/>
          </p:nvSpPr>
          <p:spPr>
            <a:xfrm>
              <a:off x="5810040" y="55332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Google Shape;1049;p48"/>
            <p:cNvSpPr/>
            <p:nvPr/>
          </p:nvSpPr>
          <p:spPr>
            <a:xfrm>
              <a:off x="5744520" y="499320"/>
              <a:ext cx="10800" cy="19800"/>
            </a:xfrm>
            <a:custGeom>
              <a:avLst/>
              <a:gdLst/>
              <a:ahLst/>
              <a:rect l="l" t="t" r="r" b="b"/>
              <a:pathLst>
                <a:path w="561" h="999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0" name="Google Shape;1050;p48"/>
            <p:cNvSpPr/>
            <p:nvPr/>
          </p:nvSpPr>
          <p:spPr>
            <a:xfrm>
              <a:off x="5756400" y="49932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91" name="Google Shape;1051;p48"/>
          <p:cNvGrpSpPr/>
          <p:nvPr/>
        </p:nvGrpSpPr>
        <p:grpSpPr>
          <a:xfrm>
            <a:off x="4950000" y="467280"/>
            <a:ext cx="336600" cy="318600"/>
            <a:chOff x="4950000" y="467280"/>
            <a:chExt cx="336600" cy="318600"/>
          </a:xfrm>
        </p:grpSpPr>
        <p:sp>
          <p:nvSpPr>
            <p:cNvPr id="1292" name="Google Shape;1052;p48"/>
            <p:cNvSpPr/>
            <p:nvPr/>
          </p:nvSpPr>
          <p:spPr>
            <a:xfrm>
              <a:off x="4950000" y="483480"/>
              <a:ext cx="336600" cy="55080"/>
            </a:xfrm>
            <a:custGeom>
              <a:avLst/>
              <a:gdLst/>
              <a:ahLst/>
              <a:rect l="l" t="t" r="r" b="b"/>
              <a:pathLst>
                <a:path w="16076" h="268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Google Shape;1053;p48"/>
            <p:cNvSpPr/>
            <p:nvPr/>
          </p:nvSpPr>
          <p:spPr>
            <a:xfrm>
              <a:off x="4992480" y="492480"/>
              <a:ext cx="36720" cy="36720"/>
            </a:xfrm>
            <a:custGeom>
              <a:avLst/>
              <a:gdLst/>
              <a:ahLst/>
              <a:rect l="l" t="t" r="r" b="b"/>
              <a:pathLst>
                <a:path w="1803" h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Google Shape;1054;p48"/>
            <p:cNvSpPr/>
            <p:nvPr/>
          </p:nvSpPr>
          <p:spPr>
            <a:xfrm>
              <a:off x="5207400" y="492480"/>
              <a:ext cx="36720" cy="36720"/>
            </a:xfrm>
            <a:custGeom>
              <a:avLst/>
              <a:gdLst/>
              <a:ahLst/>
              <a:rect l="l" t="t" r="r" b="b"/>
              <a:pathLst>
                <a:path w="1803" h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Google Shape;1055;p48"/>
            <p:cNvSpPr/>
            <p:nvPr/>
          </p:nvSpPr>
          <p:spPr>
            <a:xfrm>
              <a:off x="4950000" y="760320"/>
              <a:ext cx="336600" cy="25560"/>
            </a:xfrm>
            <a:custGeom>
              <a:avLst/>
              <a:gdLst/>
              <a:ahLst/>
              <a:rect l="l" t="t" r="r" b="b"/>
              <a:pathLst>
                <a:path w="16076" h="1267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Google Shape;1056;p48"/>
            <p:cNvSpPr/>
            <p:nvPr/>
          </p:nvSpPr>
          <p:spPr>
            <a:xfrm>
              <a:off x="5226120" y="467280"/>
              <a:ext cx="23040" cy="52200"/>
            </a:xfrm>
            <a:custGeom>
              <a:avLst/>
              <a:gdLst/>
              <a:ahLst/>
              <a:rect l="l" t="t" r="r" b="b"/>
              <a:pathLst>
                <a:path w="1146" h="2534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Google Shape;1057;p48"/>
            <p:cNvSpPr/>
            <p:nvPr/>
          </p:nvSpPr>
          <p:spPr>
            <a:xfrm>
              <a:off x="5011200" y="467280"/>
              <a:ext cx="23040" cy="52200"/>
            </a:xfrm>
            <a:custGeom>
              <a:avLst/>
              <a:gdLst/>
              <a:ahLst/>
              <a:rect l="l" t="t" r="r" b="b"/>
              <a:pathLst>
                <a:path w="1146" h="2534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Google Shape;1058;p48"/>
            <p:cNvSpPr/>
            <p:nvPr/>
          </p:nvSpPr>
          <p:spPr>
            <a:xfrm>
              <a:off x="4950000" y="541800"/>
              <a:ext cx="336600" cy="227880"/>
            </a:xfrm>
            <a:custGeom>
              <a:avLst/>
              <a:gdLst/>
              <a:ahLst/>
              <a:rect l="l" t="t" r="r" b="b"/>
              <a:pathLst>
                <a:path w="16076" h="10888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Google Shape;1059;p48"/>
            <p:cNvSpPr/>
            <p:nvPr/>
          </p:nvSpPr>
          <p:spPr>
            <a:xfrm>
              <a:off x="4992480" y="582840"/>
              <a:ext cx="251640" cy="146160"/>
            </a:xfrm>
            <a:custGeom>
              <a:avLst/>
              <a:gdLst/>
              <a:ahLst/>
              <a:rect l="l" t="t" r="r" b="b"/>
              <a:pathLst>
                <a:path w="12032" h="7015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Google Shape;1060;p48"/>
            <p:cNvSpPr/>
            <p:nvPr/>
          </p:nvSpPr>
          <p:spPr>
            <a:xfrm>
              <a:off x="4992480" y="681120"/>
              <a:ext cx="251640" cy="360"/>
            </a:xfrm>
            <a:custGeom>
              <a:avLst/>
              <a:gdLst/>
              <a:ahLst/>
              <a:rect l="l" t="t" r="r" b="b"/>
              <a:pathLst>
                <a:path w="12032" h="1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Google Shape;1061;p48"/>
            <p:cNvSpPr/>
            <p:nvPr/>
          </p:nvSpPr>
          <p:spPr>
            <a:xfrm>
              <a:off x="4992480" y="632160"/>
              <a:ext cx="251640" cy="360"/>
            </a:xfrm>
            <a:custGeom>
              <a:avLst/>
              <a:gdLst/>
              <a:ahLst/>
              <a:rect l="l" t="t" r="r" b="b"/>
              <a:pathLst>
                <a:path w="12032" h="1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Google Shape;1062;p48"/>
            <p:cNvSpPr/>
            <p:nvPr/>
          </p:nvSpPr>
          <p:spPr>
            <a:xfrm>
              <a:off x="5194440" y="582840"/>
              <a:ext cx="360" cy="146160"/>
            </a:xfrm>
            <a:custGeom>
              <a:avLst/>
              <a:gdLst/>
              <a:ahLst/>
              <a:rect l="l" t="t" r="r" b="b"/>
              <a:pathLst>
                <a:path w="1" h="7015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3" name="Google Shape;1063;p48"/>
            <p:cNvSpPr/>
            <p:nvPr/>
          </p:nvSpPr>
          <p:spPr>
            <a:xfrm>
              <a:off x="5144040" y="582840"/>
              <a:ext cx="360" cy="146160"/>
            </a:xfrm>
            <a:custGeom>
              <a:avLst/>
              <a:gdLst/>
              <a:ahLst/>
              <a:rect l="l" t="t" r="r" b="b"/>
              <a:pathLst>
                <a:path w="1" h="7015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4" name="Google Shape;1064;p48"/>
            <p:cNvSpPr/>
            <p:nvPr/>
          </p:nvSpPr>
          <p:spPr>
            <a:xfrm>
              <a:off x="5093640" y="582840"/>
              <a:ext cx="360" cy="146160"/>
            </a:xfrm>
            <a:custGeom>
              <a:avLst/>
              <a:gdLst/>
              <a:ahLst/>
              <a:rect l="l" t="t" r="r" b="b"/>
              <a:pathLst>
                <a:path w="1" h="7015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Google Shape;1065;p48"/>
            <p:cNvSpPr/>
            <p:nvPr/>
          </p:nvSpPr>
          <p:spPr>
            <a:xfrm>
              <a:off x="5042880" y="582840"/>
              <a:ext cx="360" cy="146160"/>
            </a:xfrm>
            <a:custGeom>
              <a:avLst/>
              <a:gdLst/>
              <a:ahLst/>
              <a:rect l="l" t="t" r="r" b="b"/>
              <a:pathLst>
                <a:path w="1" h="7015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06" name="Google Shape;1066;p48"/>
          <p:cNvGrpSpPr/>
          <p:nvPr/>
        </p:nvGrpSpPr>
        <p:grpSpPr>
          <a:xfrm>
            <a:off x="995040" y="980640"/>
            <a:ext cx="341640" cy="417240"/>
            <a:chOff x="995040" y="980640"/>
            <a:chExt cx="341640" cy="417240"/>
          </a:xfrm>
        </p:grpSpPr>
        <p:sp>
          <p:nvSpPr>
            <p:cNvPr id="1307" name="Google Shape;1067;p48"/>
            <p:cNvSpPr/>
            <p:nvPr/>
          </p:nvSpPr>
          <p:spPr>
            <a:xfrm>
              <a:off x="995040" y="1001160"/>
              <a:ext cx="324360" cy="396720"/>
            </a:xfrm>
            <a:custGeom>
              <a:avLst/>
              <a:gdLst/>
              <a:ahLst/>
              <a:rect l="l" t="t" r="r" b="b"/>
              <a:pathLst>
                <a:path w="15490" h="18924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8" name="Google Shape;1068;p48"/>
            <p:cNvSpPr/>
            <p:nvPr/>
          </p:nvSpPr>
          <p:spPr>
            <a:xfrm>
              <a:off x="1020600" y="980640"/>
              <a:ext cx="316080" cy="387720"/>
            </a:xfrm>
            <a:custGeom>
              <a:avLst/>
              <a:gdLst/>
              <a:ahLst/>
              <a:rect l="l" t="t" r="r" b="b"/>
              <a:pathLst>
                <a:path w="15101" h="1851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9" name="Google Shape;1069;p48"/>
            <p:cNvSpPr/>
            <p:nvPr/>
          </p:nvSpPr>
          <p:spPr>
            <a:xfrm>
              <a:off x="1267200" y="980640"/>
              <a:ext cx="69480" cy="69480"/>
            </a:xfrm>
            <a:custGeom>
              <a:avLst/>
              <a:gdLst/>
              <a:ahLst/>
              <a:rect l="l" t="t" r="r" b="b"/>
              <a:pathLst>
                <a:path w="3362" h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10" name="Google Shape;1070;p48"/>
          <p:cNvGrpSpPr/>
          <p:nvPr/>
        </p:nvGrpSpPr>
        <p:grpSpPr>
          <a:xfrm>
            <a:off x="5481000" y="996480"/>
            <a:ext cx="404280" cy="387720"/>
            <a:chOff x="5481000" y="996480"/>
            <a:chExt cx="404280" cy="387720"/>
          </a:xfrm>
        </p:grpSpPr>
        <p:sp>
          <p:nvSpPr>
            <p:cNvPr id="1311" name="Google Shape;1071;p48"/>
            <p:cNvSpPr/>
            <p:nvPr/>
          </p:nvSpPr>
          <p:spPr>
            <a:xfrm>
              <a:off x="5683680" y="1216440"/>
              <a:ext cx="49680" cy="167760"/>
            </a:xfrm>
            <a:custGeom>
              <a:avLst/>
              <a:gdLst/>
              <a:ahLst/>
              <a:rect l="l" t="t" r="r" b="b"/>
              <a:pathLst>
                <a:path w="2413" h="8038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2" name="Google Shape;1072;p48"/>
            <p:cNvSpPr/>
            <p:nvPr/>
          </p:nvSpPr>
          <p:spPr>
            <a:xfrm>
              <a:off x="5481000" y="1016280"/>
              <a:ext cx="404280" cy="190800"/>
            </a:xfrm>
            <a:custGeom>
              <a:avLst/>
              <a:gdLst/>
              <a:ahLst/>
              <a:rect l="l" t="t" r="r" b="b"/>
              <a:pathLst>
                <a:path w="19290" h="9134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3" name="Google Shape;1073;p48"/>
            <p:cNvSpPr/>
            <p:nvPr/>
          </p:nvSpPr>
          <p:spPr>
            <a:xfrm>
              <a:off x="5683680" y="996480"/>
              <a:ext cx="360" cy="19080"/>
            </a:xfrm>
            <a:custGeom>
              <a:avLst/>
              <a:gdLst/>
              <a:ahLst/>
              <a:rect l="l" t="t" r="r" b="b"/>
              <a:pathLst>
                <a:path w="1" h="95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4" name="Google Shape;1074;p48"/>
            <p:cNvSpPr/>
            <p:nvPr/>
          </p:nvSpPr>
          <p:spPr>
            <a:xfrm>
              <a:off x="5683680" y="1040760"/>
              <a:ext cx="360" cy="153360"/>
            </a:xfrm>
            <a:custGeom>
              <a:avLst/>
              <a:gdLst/>
              <a:ahLst/>
              <a:rect l="l" t="t" r="r" b="b"/>
              <a:pathLst>
                <a:path w="1" h="7356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5" name="Google Shape;1075;p48"/>
            <p:cNvSpPr/>
            <p:nvPr/>
          </p:nvSpPr>
          <p:spPr>
            <a:xfrm>
              <a:off x="5704920" y="1035360"/>
              <a:ext cx="70560" cy="159120"/>
            </a:xfrm>
            <a:custGeom>
              <a:avLst/>
              <a:gdLst/>
              <a:ahLst/>
              <a:rect l="l" t="t" r="r" b="b"/>
              <a:pathLst>
                <a:path w="3411" h="7624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6" name="Google Shape;1076;p48"/>
            <p:cNvSpPr/>
            <p:nvPr/>
          </p:nvSpPr>
          <p:spPr>
            <a:xfrm>
              <a:off x="5591160" y="1035360"/>
              <a:ext cx="70560" cy="159120"/>
            </a:xfrm>
            <a:custGeom>
              <a:avLst/>
              <a:gdLst/>
              <a:ahLst/>
              <a:rect l="l" t="t" r="r" b="b"/>
              <a:pathLst>
                <a:path w="3411" h="7624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17" name="Google Shape;1077;p48"/>
          <p:cNvGrpSpPr/>
          <p:nvPr/>
        </p:nvGrpSpPr>
        <p:grpSpPr>
          <a:xfrm>
            <a:off x="5575680" y="2148480"/>
            <a:ext cx="214920" cy="341280"/>
            <a:chOff x="5575680" y="2148480"/>
            <a:chExt cx="214920" cy="341280"/>
          </a:xfrm>
        </p:grpSpPr>
        <p:sp>
          <p:nvSpPr>
            <p:cNvPr id="1318" name="Google Shape;1078;p48"/>
            <p:cNvSpPr/>
            <p:nvPr/>
          </p:nvSpPr>
          <p:spPr>
            <a:xfrm>
              <a:off x="5640840" y="2446560"/>
              <a:ext cx="84960" cy="1800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9" name="Google Shape;1079;p48"/>
            <p:cNvSpPr/>
            <p:nvPr/>
          </p:nvSpPr>
          <p:spPr>
            <a:xfrm>
              <a:off x="5640840" y="2427120"/>
              <a:ext cx="84960" cy="1800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0" name="Google Shape;1080;p48"/>
            <p:cNvSpPr/>
            <p:nvPr/>
          </p:nvSpPr>
          <p:spPr>
            <a:xfrm>
              <a:off x="5640840" y="2465640"/>
              <a:ext cx="84960" cy="2412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1" name="Google Shape;1081;p48"/>
            <p:cNvSpPr/>
            <p:nvPr/>
          </p:nvSpPr>
          <p:spPr>
            <a:xfrm>
              <a:off x="5631480" y="2266560"/>
              <a:ext cx="28800" cy="13932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2" name="Google Shape;1082;p48"/>
            <p:cNvSpPr/>
            <p:nvPr/>
          </p:nvSpPr>
          <p:spPr>
            <a:xfrm>
              <a:off x="5575680" y="2148480"/>
              <a:ext cx="214920" cy="25740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3" name="Google Shape;1083;p48"/>
            <p:cNvSpPr/>
            <p:nvPr/>
          </p:nvSpPr>
          <p:spPr>
            <a:xfrm>
              <a:off x="5706360" y="2266560"/>
              <a:ext cx="28800" cy="13932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4" name="Google Shape;1084;p48"/>
            <p:cNvSpPr/>
            <p:nvPr/>
          </p:nvSpPr>
          <p:spPr>
            <a:xfrm>
              <a:off x="5645880" y="2261520"/>
              <a:ext cx="74520" cy="1548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5" name="Google Shape;1085;p48"/>
            <p:cNvSpPr/>
            <p:nvPr/>
          </p:nvSpPr>
          <p:spPr>
            <a:xfrm>
              <a:off x="5640840" y="2408760"/>
              <a:ext cx="8496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26" name="Google Shape;1086;p48"/>
          <p:cNvGrpSpPr/>
          <p:nvPr/>
        </p:nvGrpSpPr>
        <p:grpSpPr>
          <a:xfrm>
            <a:off x="2677320" y="2775240"/>
            <a:ext cx="362160" cy="219960"/>
            <a:chOff x="2677320" y="2775240"/>
            <a:chExt cx="362160" cy="219960"/>
          </a:xfrm>
        </p:grpSpPr>
        <p:sp>
          <p:nvSpPr>
            <p:cNvPr id="1327" name="Google Shape;1087;p48"/>
            <p:cNvSpPr/>
            <p:nvPr/>
          </p:nvSpPr>
          <p:spPr>
            <a:xfrm>
              <a:off x="2677320" y="2775240"/>
              <a:ext cx="362160" cy="219960"/>
            </a:xfrm>
            <a:custGeom>
              <a:avLst/>
              <a:gdLst/>
              <a:ahLst/>
              <a:rect l="l" t="t" r="r" b="b"/>
              <a:pathLst>
                <a:path w="17293" h="1052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8" name="Google Shape;1088;p48"/>
            <p:cNvSpPr/>
            <p:nvPr/>
          </p:nvSpPr>
          <p:spPr>
            <a:xfrm>
              <a:off x="2824920" y="2851920"/>
              <a:ext cx="66600" cy="66600"/>
            </a:xfrm>
            <a:custGeom>
              <a:avLst/>
              <a:gdLst/>
              <a:ahLst/>
              <a:rect l="l" t="t" r="r" b="b"/>
              <a:pathLst>
                <a:path w="3216" h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9" name="Google Shape;1089;p48"/>
            <p:cNvSpPr/>
            <p:nvPr/>
          </p:nvSpPr>
          <p:spPr>
            <a:xfrm>
              <a:off x="2771280" y="2798280"/>
              <a:ext cx="173880" cy="173880"/>
            </a:xfrm>
            <a:custGeom>
              <a:avLst/>
              <a:gdLst/>
              <a:ahLst/>
              <a:rect l="l" t="t" r="r" b="b"/>
              <a:pathLst>
                <a:path w="8331" h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30" name="Google Shape;1090;p48"/>
          <p:cNvGrpSpPr/>
          <p:nvPr/>
        </p:nvGrpSpPr>
        <p:grpSpPr>
          <a:xfrm>
            <a:off x="5551200" y="2707560"/>
            <a:ext cx="263880" cy="371520"/>
            <a:chOff x="5551200" y="2707560"/>
            <a:chExt cx="263880" cy="371520"/>
          </a:xfrm>
        </p:grpSpPr>
        <p:sp>
          <p:nvSpPr>
            <p:cNvPr id="1331" name="Google Shape;1091;p48"/>
            <p:cNvSpPr/>
            <p:nvPr/>
          </p:nvSpPr>
          <p:spPr>
            <a:xfrm>
              <a:off x="5551200" y="2707560"/>
              <a:ext cx="263880" cy="64440"/>
            </a:xfrm>
            <a:custGeom>
              <a:avLst/>
              <a:gdLst/>
              <a:ahLst/>
              <a:rect l="l" t="t" r="r" b="b"/>
              <a:pathLst>
                <a:path w="12617" h="3119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2" name="Google Shape;1092;p48"/>
            <p:cNvSpPr/>
            <p:nvPr/>
          </p:nvSpPr>
          <p:spPr>
            <a:xfrm>
              <a:off x="5562000" y="2779200"/>
              <a:ext cx="242640" cy="299880"/>
            </a:xfrm>
            <a:custGeom>
              <a:avLst/>
              <a:gdLst/>
              <a:ahLst/>
              <a:rect l="l" t="t" r="r" b="b"/>
              <a:pathLst>
                <a:path w="11594" h="14322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3" name="Google Shape;1093;p48"/>
            <p:cNvSpPr/>
            <p:nvPr/>
          </p:nvSpPr>
          <p:spPr>
            <a:xfrm>
              <a:off x="5611680" y="2819880"/>
              <a:ext cx="360" cy="218880"/>
            </a:xfrm>
            <a:custGeom>
              <a:avLst/>
              <a:gdLst/>
              <a:ahLst/>
              <a:rect l="l" t="t" r="r" b="b"/>
              <a:pathLst>
                <a:path w="1" h="10474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4" name="Google Shape;1094;p48"/>
            <p:cNvSpPr/>
            <p:nvPr/>
          </p:nvSpPr>
          <p:spPr>
            <a:xfrm>
              <a:off x="5683680" y="2819880"/>
              <a:ext cx="360" cy="218880"/>
            </a:xfrm>
            <a:custGeom>
              <a:avLst/>
              <a:gdLst/>
              <a:ahLst/>
              <a:rect l="l" t="t" r="r" b="b"/>
              <a:pathLst>
                <a:path w="1" h="10474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5" name="Google Shape;1095;p48"/>
            <p:cNvSpPr/>
            <p:nvPr/>
          </p:nvSpPr>
          <p:spPr>
            <a:xfrm>
              <a:off x="5756040" y="2819880"/>
              <a:ext cx="360" cy="218880"/>
            </a:xfrm>
            <a:custGeom>
              <a:avLst/>
              <a:gdLst/>
              <a:ahLst/>
              <a:rect l="l" t="t" r="r" b="b"/>
              <a:pathLst>
                <a:path w="1" h="10474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36" name="Google Shape;1096;p48"/>
          <p:cNvGrpSpPr/>
          <p:nvPr/>
        </p:nvGrpSpPr>
        <p:grpSpPr>
          <a:xfrm>
            <a:off x="1599840" y="3802320"/>
            <a:ext cx="255240" cy="413640"/>
            <a:chOff x="1599840" y="3802320"/>
            <a:chExt cx="255240" cy="413640"/>
          </a:xfrm>
        </p:grpSpPr>
        <p:sp>
          <p:nvSpPr>
            <p:cNvPr id="1337" name="Google Shape;1097;p48"/>
            <p:cNvSpPr/>
            <p:nvPr/>
          </p:nvSpPr>
          <p:spPr>
            <a:xfrm>
              <a:off x="1760040" y="3998520"/>
              <a:ext cx="95040" cy="95040"/>
            </a:xfrm>
            <a:custGeom>
              <a:avLst/>
              <a:gdLst/>
              <a:ahLst/>
              <a:rect l="l" t="t" r="r" b="b"/>
              <a:pathLst>
                <a:path w="4580" h="4579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8" name="Google Shape;1098;p48"/>
            <p:cNvSpPr/>
            <p:nvPr/>
          </p:nvSpPr>
          <p:spPr>
            <a:xfrm>
              <a:off x="1599840" y="4014720"/>
              <a:ext cx="130320" cy="130320"/>
            </a:xfrm>
            <a:custGeom>
              <a:avLst/>
              <a:gdLst/>
              <a:ahLst/>
              <a:rect l="l" t="t" r="r" b="b"/>
              <a:pathLst>
                <a:path w="6260" h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9" name="Google Shape;1099;p48"/>
            <p:cNvSpPr/>
            <p:nvPr/>
          </p:nvSpPr>
          <p:spPr>
            <a:xfrm>
              <a:off x="1645560" y="3802320"/>
              <a:ext cx="200160" cy="197640"/>
            </a:xfrm>
            <a:custGeom>
              <a:avLst/>
              <a:gdLst/>
              <a:ahLst/>
              <a:rect l="l" t="t" r="r" b="b"/>
              <a:pathLst>
                <a:path w="9572" h="945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Google Shape;1100;p48"/>
            <p:cNvSpPr/>
            <p:nvPr/>
          </p:nvSpPr>
          <p:spPr>
            <a:xfrm>
              <a:off x="1745640" y="4001040"/>
              <a:ext cx="360" cy="214920"/>
            </a:xfrm>
            <a:custGeom>
              <a:avLst/>
              <a:gdLst/>
              <a:ahLst/>
              <a:rect l="l" t="t" r="r" b="b"/>
              <a:pathLst>
                <a:path w="1" h="10279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Google Shape;1101;p48"/>
            <p:cNvSpPr/>
            <p:nvPr/>
          </p:nvSpPr>
          <p:spPr>
            <a:xfrm>
              <a:off x="1722240" y="3879000"/>
              <a:ext cx="46080" cy="46080"/>
            </a:xfrm>
            <a:custGeom>
              <a:avLst/>
              <a:gdLst/>
              <a:ahLst/>
              <a:rect l="l" t="t" r="r" b="b"/>
              <a:pathLst>
                <a:path w="2242" h="2241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Google Shape;1102;p48"/>
            <p:cNvSpPr/>
            <p:nvPr/>
          </p:nvSpPr>
          <p:spPr>
            <a:xfrm>
              <a:off x="1641960" y="4056840"/>
              <a:ext cx="72000" cy="72000"/>
            </a:xfrm>
            <a:custGeom>
              <a:avLst/>
              <a:gdLst/>
              <a:ahLst/>
              <a:rect l="l" t="t" r="r" b="b"/>
              <a:pathLst>
                <a:path w="3484" h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Google Shape;1103;p48"/>
            <p:cNvSpPr/>
            <p:nvPr/>
          </p:nvSpPr>
          <p:spPr>
            <a:xfrm>
              <a:off x="1773000" y="4035600"/>
              <a:ext cx="45000" cy="45000"/>
            </a:xfrm>
            <a:custGeom>
              <a:avLst/>
              <a:gdLst/>
              <a:ahLst/>
              <a:rect l="l" t="t" r="r" b="b"/>
              <a:pathLst>
                <a:path w="2193" h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4" name="Google Shape;1104;p48"/>
          <p:cNvGrpSpPr/>
          <p:nvPr/>
        </p:nvGrpSpPr>
        <p:grpSpPr>
          <a:xfrm>
            <a:off x="2143800" y="3831480"/>
            <a:ext cx="308520" cy="390960"/>
            <a:chOff x="2143800" y="3831480"/>
            <a:chExt cx="308520" cy="390960"/>
          </a:xfrm>
        </p:grpSpPr>
        <p:sp>
          <p:nvSpPr>
            <p:cNvPr id="1345" name="Google Shape;1105;p48"/>
            <p:cNvSpPr/>
            <p:nvPr/>
          </p:nvSpPr>
          <p:spPr>
            <a:xfrm>
              <a:off x="2143800" y="4110480"/>
              <a:ext cx="308520" cy="111960"/>
            </a:xfrm>
            <a:custGeom>
              <a:avLst/>
              <a:gdLst/>
              <a:ahLst/>
              <a:rect l="l" t="t" r="r" b="b"/>
              <a:pathLst>
                <a:path w="14736" h="5384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Google Shape;1106;p48"/>
            <p:cNvSpPr/>
            <p:nvPr/>
          </p:nvSpPr>
          <p:spPr>
            <a:xfrm>
              <a:off x="2298600" y="3831480"/>
              <a:ext cx="360" cy="290520"/>
            </a:xfrm>
            <a:custGeom>
              <a:avLst/>
              <a:gdLst/>
              <a:ahLst/>
              <a:rect l="l" t="t" r="r" b="b"/>
              <a:pathLst>
                <a:path w="1" h="13883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Google Shape;1107;p48"/>
            <p:cNvSpPr/>
            <p:nvPr/>
          </p:nvSpPr>
          <p:spPr>
            <a:xfrm>
              <a:off x="2311920" y="3837600"/>
              <a:ext cx="95040" cy="95040"/>
            </a:xfrm>
            <a:custGeom>
              <a:avLst/>
              <a:gdLst/>
              <a:ahLst/>
              <a:rect l="l" t="t" r="r" b="b"/>
              <a:pathLst>
                <a:path w="4579" h="458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Google Shape;1108;p48"/>
            <p:cNvSpPr/>
            <p:nvPr/>
          </p:nvSpPr>
          <p:spPr>
            <a:xfrm>
              <a:off x="2324520" y="3875040"/>
              <a:ext cx="45000" cy="45000"/>
            </a:xfrm>
            <a:custGeom>
              <a:avLst/>
              <a:gdLst/>
              <a:ahLst/>
              <a:rect l="l" t="t" r="r" b="b"/>
              <a:pathLst>
                <a:path w="2193" h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Google Shape;1109;p48"/>
            <p:cNvSpPr/>
            <p:nvPr/>
          </p:nvSpPr>
          <p:spPr>
            <a:xfrm>
              <a:off x="2153160" y="3922560"/>
              <a:ext cx="130320" cy="130320"/>
            </a:xfrm>
            <a:custGeom>
              <a:avLst/>
              <a:gdLst/>
              <a:ahLst/>
              <a:rect l="l" t="t" r="r" b="b"/>
              <a:pathLst>
                <a:path w="6260" h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Google Shape;1110;p48"/>
            <p:cNvSpPr/>
            <p:nvPr/>
          </p:nvSpPr>
          <p:spPr>
            <a:xfrm>
              <a:off x="2195280" y="3964680"/>
              <a:ext cx="72000" cy="72000"/>
            </a:xfrm>
            <a:custGeom>
              <a:avLst/>
              <a:gdLst/>
              <a:ahLst/>
              <a:rect l="l" t="t" r="r" b="b"/>
              <a:pathLst>
                <a:path w="3484" h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51" name="Google Shape;1111;p48"/>
          <p:cNvGrpSpPr/>
          <p:nvPr/>
        </p:nvGrpSpPr>
        <p:grpSpPr>
          <a:xfrm>
            <a:off x="5512320" y="3821760"/>
            <a:ext cx="341640" cy="382680"/>
            <a:chOff x="5512320" y="3821760"/>
            <a:chExt cx="341640" cy="382680"/>
          </a:xfrm>
        </p:grpSpPr>
        <p:sp>
          <p:nvSpPr>
            <p:cNvPr id="1352" name="Google Shape;1112;p48"/>
            <p:cNvSpPr/>
            <p:nvPr/>
          </p:nvSpPr>
          <p:spPr>
            <a:xfrm>
              <a:off x="5512320" y="4148280"/>
              <a:ext cx="341640" cy="11160"/>
            </a:xfrm>
            <a:custGeom>
              <a:avLst/>
              <a:gdLst/>
              <a:ahLst/>
              <a:rect l="l" t="t" r="r" b="b"/>
              <a:pathLst>
                <a:path w="16318" h="585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Google Shape;1113;p48"/>
            <p:cNvSpPr/>
            <p:nvPr/>
          </p:nvSpPr>
          <p:spPr>
            <a:xfrm>
              <a:off x="5512320" y="4172760"/>
              <a:ext cx="341640" cy="11160"/>
            </a:xfrm>
            <a:custGeom>
              <a:avLst/>
              <a:gdLst/>
              <a:ahLst/>
              <a:rect l="l" t="t" r="r" b="b"/>
              <a:pathLst>
                <a:path w="16318" h="585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4" name="Google Shape;1114;p48"/>
            <p:cNvSpPr/>
            <p:nvPr/>
          </p:nvSpPr>
          <p:spPr>
            <a:xfrm>
              <a:off x="5512320" y="4193280"/>
              <a:ext cx="341640" cy="11160"/>
            </a:xfrm>
            <a:custGeom>
              <a:avLst/>
              <a:gdLst/>
              <a:ahLst/>
              <a:rect l="l" t="t" r="r" b="b"/>
              <a:pathLst>
                <a:path w="16318" h="585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5" name="Google Shape;1115;p48"/>
            <p:cNvSpPr/>
            <p:nvPr/>
          </p:nvSpPr>
          <p:spPr>
            <a:xfrm>
              <a:off x="5537520" y="3821760"/>
              <a:ext cx="292320" cy="315360"/>
            </a:xfrm>
            <a:custGeom>
              <a:avLst/>
              <a:gdLst/>
              <a:ahLst/>
              <a:rect l="l" t="t" r="r" b="b"/>
              <a:pathLst>
                <a:path w="13956" h="15052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Google Shape;1116;p48"/>
            <p:cNvSpPr/>
            <p:nvPr/>
          </p:nvSpPr>
          <p:spPr>
            <a:xfrm>
              <a:off x="5649120" y="3942000"/>
              <a:ext cx="12240" cy="22320"/>
            </a:xfrm>
            <a:custGeom>
              <a:avLst/>
              <a:gdLst/>
              <a:ahLst/>
              <a:rect l="l" t="t" r="r" b="b"/>
              <a:pathLst>
                <a:path w="634" h="1122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Google Shape;1117;p48"/>
            <p:cNvSpPr/>
            <p:nvPr/>
          </p:nvSpPr>
          <p:spPr>
            <a:xfrm>
              <a:off x="5705280" y="3942000"/>
              <a:ext cx="12240" cy="22320"/>
            </a:xfrm>
            <a:custGeom>
              <a:avLst/>
              <a:gdLst/>
              <a:ahLst/>
              <a:rect l="l" t="t" r="r" b="b"/>
              <a:pathLst>
                <a:path w="635" h="1122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8" name="Google Shape;1118;p48"/>
            <p:cNvSpPr/>
            <p:nvPr/>
          </p:nvSpPr>
          <p:spPr>
            <a:xfrm>
              <a:off x="5568120" y="3910320"/>
              <a:ext cx="230400" cy="45000"/>
            </a:xfrm>
            <a:custGeom>
              <a:avLst/>
              <a:gdLst/>
              <a:ahLst/>
              <a:rect l="l" t="t" r="r" b="b"/>
              <a:pathLst>
                <a:path w="11010" h="2193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9" name="Google Shape;1119;p48"/>
            <p:cNvSpPr/>
            <p:nvPr/>
          </p:nvSpPr>
          <p:spPr>
            <a:xfrm>
              <a:off x="5587920" y="3883320"/>
              <a:ext cx="190440" cy="30240"/>
            </a:xfrm>
            <a:custGeom>
              <a:avLst/>
              <a:gdLst/>
              <a:ahLst/>
              <a:rect l="l" t="t" r="r" b="b"/>
              <a:pathLst>
                <a:path w="9110" h="1486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0" name="Google Shape;1120;p48"/>
            <p:cNvSpPr/>
            <p:nvPr/>
          </p:nvSpPr>
          <p:spPr>
            <a:xfrm>
              <a:off x="5683680" y="3910320"/>
              <a:ext cx="360" cy="121320"/>
            </a:xfrm>
            <a:custGeom>
              <a:avLst/>
              <a:gdLst/>
              <a:ahLst/>
              <a:rect l="l" t="t" r="r" b="b"/>
              <a:pathLst>
                <a:path w="1" h="5822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1" name="Google Shape;1121;p48"/>
          <p:cNvGrpSpPr/>
          <p:nvPr/>
        </p:nvGrpSpPr>
        <p:grpSpPr>
          <a:xfrm>
            <a:off x="4327560" y="4363920"/>
            <a:ext cx="451440" cy="432720"/>
            <a:chOff x="4327560" y="4363920"/>
            <a:chExt cx="451440" cy="432720"/>
          </a:xfrm>
        </p:grpSpPr>
        <p:sp>
          <p:nvSpPr>
            <p:cNvPr id="1362" name="Google Shape;1122;p48"/>
            <p:cNvSpPr/>
            <p:nvPr/>
          </p:nvSpPr>
          <p:spPr>
            <a:xfrm>
              <a:off x="4667400" y="4363920"/>
              <a:ext cx="74160" cy="7416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Google Shape;1123;p48"/>
            <p:cNvSpPr/>
            <p:nvPr/>
          </p:nvSpPr>
          <p:spPr>
            <a:xfrm>
              <a:off x="4402800" y="4385880"/>
              <a:ext cx="73800" cy="73800"/>
            </a:xfrm>
            <a:custGeom>
              <a:avLst/>
              <a:gdLst/>
              <a:ahLst/>
              <a:rect l="l" t="t" r="r" b="b"/>
              <a:pathLst>
                <a:path w="3557" h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Google Shape;1124;p48"/>
            <p:cNvSpPr/>
            <p:nvPr/>
          </p:nvSpPr>
          <p:spPr>
            <a:xfrm>
              <a:off x="4327560" y="4616640"/>
              <a:ext cx="74160" cy="7416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Google Shape;1125;p48"/>
            <p:cNvSpPr/>
            <p:nvPr/>
          </p:nvSpPr>
          <p:spPr>
            <a:xfrm>
              <a:off x="4512240" y="4723560"/>
              <a:ext cx="73800" cy="73080"/>
            </a:xfrm>
            <a:custGeom>
              <a:avLst/>
              <a:gdLst/>
              <a:ahLst/>
              <a:rect l="l" t="t" r="r" b="b"/>
              <a:pathLst>
                <a:path w="3557" h="3533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Google Shape;1126;p48"/>
            <p:cNvSpPr/>
            <p:nvPr/>
          </p:nvSpPr>
          <p:spPr>
            <a:xfrm>
              <a:off x="4705200" y="4560840"/>
              <a:ext cx="73800" cy="74160"/>
            </a:xfrm>
            <a:custGeom>
              <a:avLst/>
              <a:gdLst/>
              <a:ahLst/>
              <a:rect l="l" t="t" r="r" b="b"/>
              <a:pathLst>
                <a:path w="3557" h="3581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Google Shape;1127;p48"/>
            <p:cNvSpPr/>
            <p:nvPr/>
          </p:nvSpPr>
          <p:spPr>
            <a:xfrm>
              <a:off x="4477680" y="4495320"/>
              <a:ext cx="157680" cy="158040"/>
            </a:xfrm>
            <a:custGeom>
              <a:avLst/>
              <a:gdLst/>
              <a:ahLst/>
              <a:rect l="l" t="t" r="r" b="b"/>
              <a:pathLst>
                <a:path w="7551" h="7576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Google Shape;1128;p48"/>
            <p:cNvSpPr/>
            <p:nvPr/>
          </p:nvSpPr>
          <p:spPr>
            <a:xfrm>
              <a:off x="4440240" y="4422960"/>
              <a:ext cx="67680" cy="87840"/>
            </a:xfrm>
            <a:custGeom>
              <a:avLst/>
              <a:gdLst/>
              <a:ahLst/>
              <a:rect l="l" t="t" r="r" b="b"/>
              <a:pathLst>
                <a:path w="3264" h="4239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Google Shape;1129;p48"/>
            <p:cNvSpPr/>
            <p:nvPr/>
          </p:nvSpPr>
          <p:spPr>
            <a:xfrm>
              <a:off x="4608720" y="4401720"/>
              <a:ext cx="95760" cy="111600"/>
            </a:xfrm>
            <a:custGeom>
              <a:avLst/>
              <a:gdLst/>
              <a:ahLst/>
              <a:rect l="l" t="t" r="r" b="b"/>
              <a:pathLst>
                <a:path w="4604" h="5359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Google Shape;1130;p48"/>
            <p:cNvSpPr/>
            <p:nvPr/>
          </p:nvSpPr>
          <p:spPr>
            <a:xfrm>
              <a:off x="4635720" y="4584960"/>
              <a:ext cx="105840" cy="12600"/>
            </a:xfrm>
            <a:custGeom>
              <a:avLst/>
              <a:gdLst/>
              <a:ahLst/>
              <a:rect l="l" t="t" r="r" b="b"/>
              <a:pathLst>
                <a:path w="5091" h="659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Google Shape;1131;p48"/>
            <p:cNvSpPr/>
            <p:nvPr/>
          </p:nvSpPr>
          <p:spPr>
            <a:xfrm>
              <a:off x="4549680" y="4654080"/>
              <a:ext cx="2880" cy="105480"/>
            </a:xfrm>
            <a:custGeom>
              <a:avLst/>
              <a:gdLst/>
              <a:ahLst/>
              <a:rect l="l" t="t" r="r" b="b"/>
              <a:pathLst>
                <a:path w="196" h="5067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Google Shape;1132;p48"/>
            <p:cNvSpPr/>
            <p:nvPr/>
          </p:nvSpPr>
          <p:spPr>
            <a:xfrm>
              <a:off x="4365000" y="4605120"/>
              <a:ext cx="117720" cy="48240"/>
            </a:xfrm>
            <a:custGeom>
              <a:avLst/>
              <a:gdLst/>
              <a:ahLst/>
              <a:rect l="l" t="t" r="r" b="b"/>
              <a:pathLst>
                <a:path w="5651" h="234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73" name="Google Shape;1133;p48"/>
          <p:cNvGrpSpPr/>
          <p:nvPr/>
        </p:nvGrpSpPr>
        <p:grpSpPr>
          <a:xfrm>
            <a:off x="3758400" y="4371480"/>
            <a:ext cx="459720" cy="417600"/>
            <a:chOff x="3758400" y="4371480"/>
            <a:chExt cx="459720" cy="417600"/>
          </a:xfrm>
        </p:grpSpPr>
        <p:sp>
          <p:nvSpPr>
            <p:cNvPr id="1374" name="Google Shape;1134;p48"/>
            <p:cNvSpPr/>
            <p:nvPr/>
          </p:nvSpPr>
          <p:spPr>
            <a:xfrm>
              <a:off x="3805200" y="4588920"/>
              <a:ext cx="365760" cy="200160"/>
            </a:xfrm>
            <a:custGeom>
              <a:avLst/>
              <a:gdLst/>
              <a:ahLst/>
              <a:rect l="l" t="t" r="r" b="b"/>
              <a:pathLst>
                <a:path w="17464" h="9573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Google Shape;1135;p48"/>
            <p:cNvSpPr/>
            <p:nvPr/>
          </p:nvSpPr>
          <p:spPr>
            <a:xfrm>
              <a:off x="3805560" y="4371480"/>
              <a:ext cx="365400" cy="104400"/>
            </a:xfrm>
            <a:custGeom>
              <a:avLst/>
              <a:gdLst/>
              <a:ahLst/>
              <a:rect l="l" t="t" r="r" b="b"/>
              <a:pathLst>
                <a:path w="17439" h="5018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Google Shape;1136;p48"/>
            <p:cNvSpPr/>
            <p:nvPr/>
          </p:nvSpPr>
          <p:spPr>
            <a:xfrm>
              <a:off x="3758400" y="4476960"/>
              <a:ext cx="229320" cy="188640"/>
            </a:xfrm>
            <a:custGeom>
              <a:avLst/>
              <a:gdLst/>
              <a:ahLst/>
              <a:rect l="l" t="t" r="r" b="b"/>
              <a:pathLst>
                <a:path w="10961" h="9037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Google Shape;1137;p48"/>
            <p:cNvSpPr/>
            <p:nvPr/>
          </p:nvSpPr>
          <p:spPr>
            <a:xfrm>
              <a:off x="3988800" y="4476960"/>
              <a:ext cx="229320" cy="188640"/>
            </a:xfrm>
            <a:custGeom>
              <a:avLst/>
              <a:gdLst/>
              <a:ahLst/>
              <a:rect l="l" t="t" r="r" b="b"/>
              <a:pathLst>
                <a:path w="10961" h="9037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Google Shape;1138;p48"/>
            <p:cNvSpPr/>
            <p:nvPr/>
          </p:nvSpPr>
          <p:spPr>
            <a:xfrm>
              <a:off x="3988800" y="4581360"/>
              <a:ext cx="360" cy="207720"/>
            </a:xfrm>
            <a:custGeom>
              <a:avLst/>
              <a:gdLst/>
              <a:ahLst/>
              <a:rect l="l" t="t" r="r" b="b"/>
              <a:pathLst>
                <a:path w="1" h="9938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79" name="Google Shape;1139;p48"/>
          <p:cNvGrpSpPr/>
          <p:nvPr/>
        </p:nvGrpSpPr>
        <p:grpSpPr>
          <a:xfrm>
            <a:off x="375840" y="4461840"/>
            <a:ext cx="444240" cy="245160"/>
            <a:chOff x="375840" y="4461840"/>
            <a:chExt cx="444240" cy="245160"/>
          </a:xfrm>
        </p:grpSpPr>
        <p:sp>
          <p:nvSpPr>
            <p:cNvPr id="1380" name="Google Shape;1140;p48"/>
            <p:cNvSpPr/>
            <p:nvPr/>
          </p:nvSpPr>
          <p:spPr>
            <a:xfrm>
              <a:off x="460800" y="4467240"/>
              <a:ext cx="227880" cy="155160"/>
            </a:xfrm>
            <a:custGeom>
              <a:avLst/>
              <a:gdLst/>
              <a:ahLst/>
              <a:rect l="l" t="t" r="r" b="b"/>
              <a:pathLst>
                <a:path w="10888" h="7429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1" name="Google Shape;1141;p48"/>
            <p:cNvSpPr/>
            <p:nvPr/>
          </p:nvSpPr>
          <p:spPr>
            <a:xfrm>
              <a:off x="673560" y="4461840"/>
              <a:ext cx="61200" cy="160200"/>
            </a:xfrm>
            <a:custGeom>
              <a:avLst/>
              <a:gdLst/>
              <a:ahLst/>
              <a:rect l="l" t="t" r="r" b="b"/>
              <a:pathLst>
                <a:path w="2972" h="7673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Google Shape;1142;p48"/>
            <p:cNvSpPr/>
            <p:nvPr/>
          </p:nvSpPr>
          <p:spPr>
            <a:xfrm>
              <a:off x="375840" y="4538160"/>
              <a:ext cx="168840" cy="168840"/>
            </a:xfrm>
            <a:custGeom>
              <a:avLst/>
              <a:gdLst/>
              <a:ahLst/>
              <a:rect l="l" t="t" r="r" b="b"/>
              <a:pathLst>
                <a:path w="8087" h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Google Shape;1143;p48"/>
            <p:cNvSpPr/>
            <p:nvPr/>
          </p:nvSpPr>
          <p:spPr>
            <a:xfrm>
              <a:off x="651240" y="4538160"/>
              <a:ext cx="168840" cy="168840"/>
            </a:xfrm>
            <a:custGeom>
              <a:avLst/>
              <a:gdLst/>
              <a:ahLst/>
              <a:rect l="l" t="t" r="r" b="b"/>
              <a:pathLst>
                <a:path w="8087" h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Google Shape;1144;p48"/>
            <p:cNvSpPr/>
            <p:nvPr/>
          </p:nvSpPr>
          <p:spPr>
            <a:xfrm>
              <a:off x="497160" y="4461840"/>
              <a:ext cx="71640" cy="5040"/>
            </a:xfrm>
            <a:custGeom>
              <a:avLst/>
              <a:gdLst/>
              <a:ahLst/>
              <a:rect l="l" t="t" r="r" b="b"/>
              <a:pathLst>
                <a:path w="3460" h="293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5" name="Google Shape;1145;p48"/>
            <p:cNvSpPr/>
            <p:nvPr/>
          </p:nvSpPr>
          <p:spPr>
            <a:xfrm>
              <a:off x="720360" y="4607280"/>
              <a:ext cx="30240" cy="30240"/>
            </a:xfrm>
            <a:custGeom>
              <a:avLst/>
              <a:gdLst/>
              <a:ahLst/>
              <a:rect l="l" t="t" r="r" b="b"/>
              <a:pathLst>
                <a:path w="1487" h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6" name="Google Shape;1146;p48"/>
            <p:cNvSpPr/>
            <p:nvPr/>
          </p:nvSpPr>
          <p:spPr>
            <a:xfrm>
              <a:off x="445320" y="4607280"/>
              <a:ext cx="30240" cy="30240"/>
            </a:xfrm>
            <a:custGeom>
              <a:avLst/>
              <a:gdLst/>
              <a:ahLst/>
              <a:rect l="l" t="t" r="r" b="b"/>
              <a:pathLst>
                <a:path w="1487" h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87" name="Google Shape;1147;p48"/>
          <p:cNvGrpSpPr/>
          <p:nvPr/>
        </p:nvGrpSpPr>
        <p:grpSpPr>
          <a:xfrm>
            <a:off x="7320240" y="1875240"/>
            <a:ext cx="433080" cy="421560"/>
            <a:chOff x="7320240" y="1875240"/>
            <a:chExt cx="433080" cy="421560"/>
          </a:xfrm>
        </p:grpSpPr>
        <p:sp>
          <p:nvSpPr>
            <p:cNvPr id="1388" name="Google Shape;1148;p48"/>
            <p:cNvSpPr/>
            <p:nvPr/>
          </p:nvSpPr>
          <p:spPr>
            <a:xfrm>
              <a:off x="7320240" y="1875240"/>
              <a:ext cx="433080" cy="421560"/>
            </a:xfrm>
            <a:custGeom>
              <a:avLst/>
              <a:gdLst/>
              <a:ahLst/>
              <a:rect l="l" t="t" r="r" b="b"/>
              <a:pathLst>
                <a:path w="20654" h="20118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w="3810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9" name="Google Shape;1149;p48"/>
            <p:cNvSpPr/>
            <p:nvPr/>
          </p:nvSpPr>
          <p:spPr>
            <a:xfrm>
              <a:off x="7395840" y="1945440"/>
              <a:ext cx="281520" cy="281520"/>
            </a:xfrm>
            <a:custGeom>
              <a:avLst/>
              <a:gdLst/>
              <a:ahLst/>
              <a:rect l="l" t="t" r="r" b="b"/>
              <a:pathLst>
                <a:path w="13445" h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w="3810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90" name="Google Shape;1150;p48"/>
          <p:cNvGrpSpPr/>
          <p:nvPr/>
        </p:nvGrpSpPr>
        <p:grpSpPr>
          <a:xfrm>
            <a:off x="6436080" y="2581200"/>
            <a:ext cx="1078560" cy="1050480"/>
            <a:chOff x="6436080" y="2581200"/>
            <a:chExt cx="1078560" cy="1050480"/>
          </a:xfrm>
        </p:grpSpPr>
        <p:sp>
          <p:nvSpPr>
            <p:cNvPr id="1391" name="Google Shape;1151;p48"/>
            <p:cNvSpPr/>
            <p:nvPr/>
          </p:nvSpPr>
          <p:spPr>
            <a:xfrm>
              <a:off x="6436080" y="2581200"/>
              <a:ext cx="1078560" cy="1050480"/>
            </a:xfrm>
            <a:custGeom>
              <a:avLst/>
              <a:gdLst/>
              <a:ahLst/>
              <a:rect l="l" t="t" r="r" b="b"/>
              <a:pathLst>
                <a:path w="20654" h="20118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w="9525">
              <a:solidFill>
                <a:srgbClr val="ffff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Google Shape;1152;p48"/>
            <p:cNvSpPr/>
            <p:nvPr/>
          </p:nvSpPr>
          <p:spPr>
            <a:xfrm>
              <a:off x="6624360" y="2755440"/>
              <a:ext cx="701640" cy="701640"/>
            </a:xfrm>
            <a:custGeom>
              <a:avLst/>
              <a:gdLst/>
              <a:ahLst/>
              <a:rect l="l" t="t" r="r" b="b"/>
              <a:pathLst>
                <a:path w="13445" h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w="9525">
              <a:solidFill>
                <a:srgbClr val="ffff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93" name="Google Shape;1153;p48"/>
          <p:cNvGrpSpPr/>
          <p:nvPr/>
        </p:nvGrpSpPr>
        <p:grpSpPr>
          <a:xfrm>
            <a:off x="6436080" y="1875240"/>
            <a:ext cx="433080" cy="421560"/>
            <a:chOff x="6436080" y="1875240"/>
            <a:chExt cx="433080" cy="421560"/>
          </a:xfrm>
        </p:grpSpPr>
        <p:sp>
          <p:nvSpPr>
            <p:cNvPr id="1394" name="Google Shape;1154;p48"/>
            <p:cNvSpPr/>
            <p:nvPr/>
          </p:nvSpPr>
          <p:spPr>
            <a:xfrm>
              <a:off x="6436080" y="1875240"/>
              <a:ext cx="433080" cy="421560"/>
            </a:xfrm>
            <a:custGeom>
              <a:avLst/>
              <a:gdLst/>
              <a:ahLst/>
              <a:rect l="l" t="t" r="r" b="b"/>
              <a:pathLst>
                <a:path w="20654" h="20118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w="12175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5" name="Google Shape;1155;p48"/>
            <p:cNvSpPr/>
            <p:nvPr/>
          </p:nvSpPr>
          <p:spPr>
            <a:xfrm>
              <a:off x="6512040" y="1945440"/>
              <a:ext cx="281520" cy="281520"/>
            </a:xfrm>
            <a:custGeom>
              <a:avLst/>
              <a:gdLst/>
              <a:ahLst/>
              <a:rect l="l" t="t" r="r" b="b"/>
              <a:pathLst>
                <a:path w="13445" h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w="12175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6" name="Google Shape;1156;p48"/>
          <p:cNvSpPr/>
          <p:nvPr/>
        </p:nvSpPr>
        <p:spPr>
          <a:xfrm>
            <a:off x="7512120" y="2111400"/>
            <a:ext cx="401040" cy="226080"/>
          </a:xfrm>
          <a:custGeom>
            <a:avLst/>
            <a:gdLst/>
            <a:ahLst/>
            <a:rect l="l" t="t" r="r" b="b"/>
            <a:pathLst>
              <a:path w="19144" h="1081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w="3810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Google Shape;1157;p48"/>
          <p:cNvSpPr/>
          <p:nvPr/>
        </p:nvSpPr>
        <p:spPr>
          <a:xfrm>
            <a:off x="6628320" y="2111400"/>
            <a:ext cx="401040" cy="226080"/>
          </a:xfrm>
          <a:custGeom>
            <a:avLst/>
            <a:gdLst/>
            <a:ahLst/>
            <a:rect l="l" t="t" r="r" b="b"/>
            <a:pathLst>
              <a:path w="19144" h="1081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Google Shape;1158;p48"/>
          <p:cNvSpPr/>
          <p:nvPr/>
        </p:nvSpPr>
        <p:spPr>
          <a:xfrm>
            <a:off x="6913800" y="3169080"/>
            <a:ext cx="999360" cy="564120"/>
          </a:xfrm>
          <a:custGeom>
            <a:avLst/>
            <a:gdLst/>
            <a:ahLst/>
            <a:rect l="l" t="t" r="r" b="b"/>
            <a:pathLst>
              <a:path w="19144" h="1081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w="9525">
            <a:solidFill>
              <a:srgbClr val="0091e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287;p31_1"/>
          <p:cNvSpPr/>
          <p:nvPr/>
        </p:nvSpPr>
        <p:spPr>
          <a:xfrm>
            <a:off x="786240" y="92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Results – Bar chart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40" name="Google Shape;338;p31_1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3D8D3CB-4BFE-4DFD-9BF9-A5DDC72860C4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4701600" y="1226520"/>
            <a:ext cx="4213080" cy="2953800"/>
          </a:xfrm>
          <a:prstGeom prst="rect">
            <a:avLst/>
          </a:prstGeom>
          <a:ln w="0">
            <a:noFill/>
          </a:ln>
        </p:spPr>
      </p:pic>
      <p:pic>
        <p:nvPicPr>
          <p:cNvPr id="442" name="" descr=""/>
          <p:cNvPicPr/>
          <p:nvPr/>
        </p:nvPicPr>
        <p:blipFill>
          <a:blip r:embed="rId3"/>
          <a:stretch/>
        </p:blipFill>
        <p:spPr>
          <a:xfrm>
            <a:off x="228600" y="1190520"/>
            <a:ext cx="4342680" cy="302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9" name="Google Shape;1163;p49"/>
          <p:cNvGrpSpPr/>
          <p:nvPr/>
        </p:nvGrpSpPr>
        <p:grpSpPr>
          <a:xfrm>
            <a:off x="3058920" y="1550160"/>
            <a:ext cx="444600" cy="444600"/>
            <a:chOff x="3058920" y="1550160"/>
            <a:chExt cx="444600" cy="444600"/>
          </a:xfrm>
        </p:grpSpPr>
        <p:sp>
          <p:nvSpPr>
            <p:cNvPr id="1400" name="Google Shape;1164;p49"/>
            <p:cNvSpPr/>
            <p:nvPr/>
          </p:nvSpPr>
          <p:spPr>
            <a:xfrm>
              <a:off x="3264120" y="1831320"/>
              <a:ext cx="210240" cy="161640"/>
            </a:xfrm>
            <a:custGeom>
              <a:avLst/>
              <a:gdLst/>
              <a:ahLst/>
              <a:rect l="l" t="t" r="r" b="b"/>
              <a:pathLst>
                <a:path w="517" h="39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1" name="Google Shape;1165;p49"/>
            <p:cNvSpPr/>
            <p:nvPr/>
          </p:nvSpPr>
          <p:spPr>
            <a:xfrm>
              <a:off x="3098880" y="1839240"/>
              <a:ext cx="186840" cy="155520"/>
            </a:xfrm>
            <a:custGeom>
              <a:avLst/>
              <a:gdLst/>
              <a:ahLst/>
              <a:rect l="l" t="t" r="r" b="b"/>
              <a:pathLst>
                <a:path w="459" h="382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2" name="Google Shape;1166;p49"/>
            <p:cNvSpPr/>
            <p:nvPr/>
          </p:nvSpPr>
          <p:spPr>
            <a:xfrm>
              <a:off x="3087360" y="1552320"/>
              <a:ext cx="210600" cy="161640"/>
            </a:xfrm>
            <a:custGeom>
              <a:avLst/>
              <a:gdLst/>
              <a:ahLst/>
              <a:rect l="l" t="t" r="r" b="b"/>
              <a:pathLst>
                <a:path w="518" h="397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3" name="Google Shape;1167;p49"/>
            <p:cNvSpPr/>
            <p:nvPr/>
          </p:nvSpPr>
          <p:spPr>
            <a:xfrm>
              <a:off x="3058920" y="1672920"/>
              <a:ext cx="122040" cy="213840"/>
            </a:xfrm>
            <a:custGeom>
              <a:avLst/>
              <a:gdLst/>
              <a:ahLst/>
              <a:rect l="l" t="t" r="r" b="b"/>
              <a:pathLst>
                <a:path w="301" h="525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4" name="Google Shape;1168;p49"/>
            <p:cNvSpPr/>
            <p:nvPr/>
          </p:nvSpPr>
          <p:spPr>
            <a:xfrm>
              <a:off x="3381120" y="1657800"/>
              <a:ext cx="122400" cy="214560"/>
            </a:xfrm>
            <a:custGeom>
              <a:avLst/>
              <a:gdLst/>
              <a:ahLst/>
              <a:rect l="l" t="t" r="r" b="b"/>
              <a:pathLst>
                <a:path w="302" h="526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5" name="Google Shape;1169;p49"/>
            <p:cNvSpPr/>
            <p:nvPr/>
          </p:nvSpPr>
          <p:spPr>
            <a:xfrm>
              <a:off x="3276360" y="1550160"/>
              <a:ext cx="186840" cy="155880"/>
            </a:xfrm>
            <a:custGeom>
              <a:avLst/>
              <a:gdLst/>
              <a:ahLst/>
              <a:rect l="l" t="t" r="r" b="b"/>
              <a:pathLst>
                <a:path w="459" h="383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06" name="Google Shape;1170;p49"/>
          <p:cNvGrpSpPr/>
          <p:nvPr/>
        </p:nvGrpSpPr>
        <p:grpSpPr>
          <a:xfrm>
            <a:off x="1779480" y="1550160"/>
            <a:ext cx="442080" cy="444600"/>
            <a:chOff x="1779480" y="1550160"/>
            <a:chExt cx="442080" cy="444600"/>
          </a:xfrm>
        </p:grpSpPr>
        <p:sp>
          <p:nvSpPr>
            <p:cNvPr id="1407" name="Google Shape;1171;p49"/>
            <p:cNvSpPr/>
            <p:nvPr/>
          </p:nvSpPr>
          <p:spPr>
            <a:xfrm>
              <a:off x="1779480" y="1740600"/>
              <a:ext cx="210240" cy="253800"/>
            </a:xfrm>
            <a:custGeom>
              <a:avLst/>
              <a:gdLst/>
              <a:ahLst/>
              <a:rect l="l" t="t" r="r" b="b"/>
              <a:pathLst>
                <a:path w="478" h="574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8" name="Google Shape;1172;p49"/>
            <p:cNvSpPr/>
            <p:nvPr/>
          </p:nvSpPr>
          <p:spPr>
            <a:xfrm>
              <a:off x="1969200" y="1783440"/>
              <a:ext cx="252360" cy="211320"/>
            </a:xfrm>
            <a:custGeom>
              <a:avLst/>
              <a:gdLst/>
              <a:ahLst/>
              <a:rect l="l" t="t" r="r" b="b"/>
              <a:pathLst>
                <a:path w="574" h="478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9" name="Google Shape;1173;p49"/>
            <p:cNvSpPr/>
            <p:nvPr/>
          </p:nvSpPr>
          <p:spPr>
            <a:xfrm>
              <a:off x="2011320" y="1550520"/>
              <a:ext cx="210240" cy="253440"/>
            </a:xfrm>
            <a:custGeom>
              <a:avLst/>
              <a:gdLst/>
              <a:ahLst/>
              <a:rect l="l" t="t" r="r" b="b"/>
              <a:pathLst>
                <a:path w="478" h="573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Google Shape;1174;p49"/>
            <p:cNvSpPr/>
            <p:nvPr/>
          </p:nvSpPr>
          <p:spPr>
            <a:xfrm>
              <a:off x="1779480" y="1550160"/>
              <a:ext cx="252720" cy="211320"/>
            </a:xfrm>
            <a:custGeom>
              <a:avLst/>
              <a:gdLst/>
              <a:ahLst/>
              <a:rect l="l" t="t" r="r" b="b"/>
              <a:pathLst>
                <a:path w="574" h="478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1" name="Google Shape;1175;p49"/>
          <p:cNvGrpSpPr/>
          <p:nvPr/>
        </p:nvGrpSpPr>
        <p:grpSpPr>
          <a:xfrm>
            <a:off x="1137960" y="1550160"/>
            <a:ext cx="445320" cy="444240"/>
            <a:chOff x="1137960" y="1550160"/>
            <a:chExt cx="445320" cy="444240"/>
          </a:xfrm>
        </p:grpSpPr>
        <p:sp>
          <p:nvSpPr>
            <p:cNvPr id="1412" name="Google Shape;1176;p49"/>
            <p:cNvSpPr/>
            <p:nvPr/>
          </p:nvSpPr>
          <p:spPr>
            <a:xfrm>
              <a:off x="1170000" y="1825200"/>
              <a:ext cx="377280" cy="169200"/>
            </a:xfrm>
            <a:custGeom>
              <a:avLst/>
              <a:gdLst/>
              <a:ahLst/>
              <a:rect l="l" t="t" r="r" b="b"/>
              <a:pathLst>
                <a:path w="999" h="45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3" name="Google Shape;1177;p49"/>
            <p:cNvSpPr/>
            <p:nvPr/>
          </p:nvSpPr>
          <p:spPr>
            <a:xfrm>
              <a:off x="1371600" y="1550520"/>
              <a:ext cx="211680" cy="329760"/>
            </a:xfrm>
            <a:custGeom>
              <a:avLst/>
              <a:gdLst/>
              <a:ahLst/>
              <a:rect l="l" t="t" r="r" b="b"/>
              <a:pathLst>
                <a:path w="561" h="874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Google Shape;1178;p49"/>
            <p:cNvSpPr/>
            <p:nvPr/>
          </p:nvSpPr>
          <p:spPr>
            <a:xfrm>
              <a:off x="1137960" y="1550160"/>
              <a:ext cx="254520" cy="323280"/>
            </a:xfrm>
            <a:custGeom>
              <a:avLst/>
              <a:gdLst/>
              <a:ahLst/>
              <a:rect l="l" t="t" r="r" b="b"/>
              <a:pathLst>
                <a:path w="674" h="857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5" name="Google Shape;1179;p49"/>
          <p:cNvGrpSpPr/>
          <p:nvPr/>
        </p:nvGrpSpPr>
        <p:grpSpPr>
          <a:xfrm>
            <a:off x="2418480" y="1550520"/>
            <a:ext cx="443880" cy="443880"/>
            <a:chOff x="2418480" y="1550520"/>
            <a:chExt cx="443880" cy="443880"/>
          </a:xfrm>
        </p:grpSpPr>
        <p:sp>
          <p:nvSpPr>
            <p:cNvPr id="1416" name="Google Shape;1180;p49"/>
            <p:cNvSpPr/>
            <p:nvPr/>
          </p:nvSpPr>
          <p:spPr>
            <a:xfrm>
              <a:off x="2418480" y="1692360"/>
              <a:ext cx="156240" cy="253800"/>
            </a:xfrm>
            <a:custGeom>
              <a:avLst/>
              <a:gdLst/>
              <a:ahLst/>
              <a:rect l="l" t="t" r="r" b="b"/>
              <a:pathLst>
                <a:path w="405" h="65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7" name="Google Shape;1181;p49"/>
            <p:cNvSpPr/>
            <p:nvPr/>
          </p:nvSpPr>
          <p:spPr>
            <a:xfrm>
              <a:off x="2513160" y="1854360"/>
              <a:ext cx="249120" cy="140040"/>
            </a:xfrm>
            <a:custGeom>
              <a:avLst/>
              <a:gdLst/>
              <a:ahLst/>
              <a:rect l="l" t="t" r="r" b="b"/>
              <a:pathLst>
                <a:path w="644" h="363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8" name="Google Shape;1182;p49"/>
            <p:cNvSpPr/>
            <p:nvPr/>
          </p:nvSpPr>
          <p:spPr>
            <a:xfrm>
              <a:off x="2701800" y="1713600"/>
              <a:ext cx="160560" cy="236160"/>
            </a:xfrm>
            <a:custGeom>
              <a:avLst/>
              <a:gdLst/>
              <a:ahLst/>
              <a:rect l="l" t="t" r="r" b="b"/>
              <a:pathLst>
                <a:path w="416" h="61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9" name="Google Shape;1183;p49"/>
            <p:cNvSpPr/>
            <p:nvPr/>
          </p:nvSpPr>
          <p:spPr>
            <a:xfrm>
              <a:off x="2650680" y="1550880"/>
              <a:ext cx="199440" cy="202680"/>
            </a:xfrm>
            <a:custGeom>
              <a:avLst/>
              <a:gdLst/>
              <a:ahLst/>
              <a:rect l="l" t="t" r="r" b="b"/>
              <a:pathLst>
                <a:path w="516" h="524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Google Shape;1184;p49"/>
            <p:cNvSpPr/>
            <p:nvPr/>
          </p:nvSpPr>
          <p:spPr>
            <a:xfrm>
              <a:off x="2432880" y="1550520"/>
              <a:ext cx="239760" cy="182160"/>
            </a:xfrm>
            <a:custGeom>
              <a:avLst/>
              <a:gdLst/>
              <a:ahLst/>
              <a:rect l="l" t="t" r="r" b="b"/>
              <a:pathLst>
                <a:path w="620" h="471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21" name="Google Shape;1185;p49"/>
          <p:cNvGrpSpPr/>
          <p:nvPr/>
        </p:nvGrpSpPr>
        <p:grpSpPr>
          <a:xfrm>
            <a:off x="4341600" y="1550160"/>
            <a:ext cx="444240" cy="444960"/>
            <a:chOff x="4341600" y="1550160"/>
            <a:chExt cx="444240" cy="444960"/>
          </a:xfrm>
        </p:grpSpPr>
        <p:sp>
          <p:nvSpPr>
            <p:cNvPr id="1422" name="Google Shape;1186;p49"/>
            <p:cNvSpPr/>
            <p:nvPr/>
          </p:nvSpPr>
          <p:spPr>
            <a:xfrm>
              <a:off x="4341600" y="1550160"/>
              <a:ext cx="246600" cy="332640"/>
            </a:xfrm>
            <a:custGeom>
              <a:avLst/>
              <a:gdLst/>
              <a:ahLst/>
              <a:rect l="l" t="t" r="r" b="b"/>
              <a:pathLst>
                <a:path w="670" h="902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Google Shape;1187;p49"/>
            <p:cNvSpPr/>
            <p:nvPr/>
          </p:nvSpPr>
          <p:spPr>
            <a:xfrm>
              <a:off x="4565160" y="1550160"/>
              <a:ext cx="220680" cy="327600"/>
            </a:xfrm>
            <a:custGeom>
              <a:avLst/>
              <a:gdLst/>
              <a:ahLst/>
              <a:rect l="l" t="t" r="r" b="b"/>
              <a:pathLst>
                <a:path w="600" h="889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Google Shape;1188;p49"/>
            <p:cNvSpPr/>
            <p:nvPr/>
          </p:nvSpPr>
          <p:spPr>
            <a:xfrm>
              <a:off x="4375440" y="1824480"/>
              <a:ext cx="380160" cy="170640"/>
            </a:xfrm>
            <a:custGeom>
              <a:avLst/>
              <a:gdLst/>
              <a:ahLst/>
              <a:rect l="l" t="t" r="r" b="b"/>
              <a:pathLst>
                <a:path w="1031" h="464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25" name="Google Shape;1189;p49"/>
          <p:cNvGrpSpPr/>
          <p:nvPr/>
        </p:nvGrpSpPr>
        <p:grpSpPr>
          <a:xfrm>
            <a:off x="4982760" y="1550160"/>
            <a:ext cx="444600" cy="444960"/>
            <a:chOff x="4982760" y="1550160"/>
            <a:chExt cx="444600" cy="444960"/>
          </a:xfrm>
        </p:grpSpPr>
        <p:sp>
          <p:nvSpPr>
            <p:cNvPr id="1426" name="Google Shape;1190;p49"/>
            <p:cNvSpPr/>
            <p:nvPr/>
          </p:nvSpPr>
          <p:spPr>
            <a:xfrm>
              <a:off x="4982760" y="1550880"/>
              <a:ext cx="246600" cy="220680"/>
            </a:xfrm>
            <a:custGeom>
              <a:avLst/>
              <a:gdLst/>
              <a:ahLst/>
              <a:rect l="l" t="t" r="r" b="b"/>
              <a:pathLst>
                <a:path w="638" h="571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7" name="Google Shape;1191;p49"/>
            <p:cNvSpPr/>
            <p:nvPr/>
          </p:nvSpPr>
          <p:spPr>
            <a:xfrm>
              <a:off x="4982760" y="1748160"/>
              <a:ext cx="221040" cy="246600"/>
            </a:xfrm>
            <a:custGeom>
              <a:avLst/>
              <a:gdLst/>
              <a:ahLst/>
              <a:rect l="l" t="t" r="r" b="b"/>
              <a:pathLst>
                <a:path w="572" h="638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8" name="Google Shape;1192;p49"/>
            <p:cNvSpPr/>
            <p:nvPr/>
          </p:nvSpPr>
          <p:spPr>
            <a:xfrm>
              <a:off x="5206320" y="1550160"/>
              <a:ext cx="221040" cy="246600"/>
            </a:xfrm>
            <a:custGeom>
              <a:avLst/>
              <a:gdLst/>
              <a:ahLst/>
              <a:rect l="l" t="t" r="r" b="b"/>
              <a:pathLst>
                <a:path w="572" h="638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9" name="Google Shape;1193;p49"/>
            <p:cNvSpPr/>
            <p:nvPr/>
          </p:nvSpPr>
          <p:spPr>
            <a:xfrm>
              <a:off x="5180760" y="1774080"/>
              <a:ext cx="246600" cy="221040"/>
            </a:xfrm>
            <a:custGeom>
              <a:avLst/>
              <a:gdLst/>
              <a:ahLst/>
              <a:rect l="l" t="t" r="r" b="b"/>
              <a:pathLst>
                <a:path w="638" h="572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0" name="Google Shape;1194;p49"/>
          <p:cNvGrpSpPr/>
          <p:nvPr/>
        </p:nvGrpSpPr>
        <p:grpSpPr>
          <a:xfrm>
            <a:off x="5624280" y="1550520"/>
            <a:ext cx="444600" cy="444240"/>
            <a:chOff x="5624280" y="1550520"/>
            <a:chExt cx="444600" cy="444240"/>
          </a:xfrm>
        </p:grpSpPr>
        <p:sp>
          <p:nvSpPr>
            <p:cNvPr id="1431" name="Google Shape;1195;p49"/>
            <p:cNvSpPr/>
            <p:nvPr/>
          </p:nvSpPr>
          <p:spPr>
            <a:xfrm>
              <a:off x="5624280" y="1699200"/>
              <a:ext cx="157680" cy="251280"/>
            </a:xfrm>
            <a:custGeom>
              <a:avLst/>
              <a:gdLst/>
              <a:ahLst/>
              <a:rect l="l" t="t" r="r" b="b"/>
              <a:pathLst>
                <a:path w="376" h="598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2" name="Google Shape;1196;p49"/>
            <p:cNvSpPr/>
            <p:nvPr/>
          </p:nvSpPr>
          <p:spPr>
            <a:xfrm>
              <a:off x="5635800" y="1550520"/>
              <a:ext cx="232560" cy="187560"/>
            </a:xfrm>
            <a:custGeom>
              <a:avLst/>
              <a:gdLst/>
              <a:ahLst/>
              <a:rect l="l" t="t" r="r" b="b"/>
              <a:pathLst>
                <a:path w="553" h="447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3" name="Google Shape;1197;p49"/>
            <p:cNvSpPr/>
            <p:nvPr/>
          </p:nvSpPr>
          <p:spPr>
            <a:xfrm>
              <a:off x="5916960" y="1705680"/>
              <a:ext cx="151920" cy="240840"/>
            </a:xfrm>
            <a:custGeom>
              <a:avLst/>
              <a:gdLst/>
              <a:ahLst/>
              <a:rect l="l" t="t" r="r" b="b"/>
              <a:pathLst>
                <a:path w="363" h="57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4" name="Google Shape;1198;p49"/>
            <p:cNvSpPr/>
            <p:nvPr/>
          </p:nvSpPr>
          <p:spPr>
            <a:xfrm>
              <a:off x="5847840" y="1550520"/>
              <a:ext cx="207000" cy="194400"/>
            </a:xfrm>
            <a:custGeom>
              <a:avLst/>
              <a:gdLst/>
              <a:ahLst/>
              <a:rect l="l" t="t" r="r" b="b"/>
              <a:pathLst>
                <a:path w="493" h="46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Google Shape;1199;p49"/>
            <p:cNvSpPr/>
            <p:nvPr/>
          </p:nvSpPr>
          <p:spPr>
            <a:xfrm>
              <a:off x="5723280" y="1860480"/>
              <a:ext cx="252000" cy="134280"/>
            </a:xfrm>
            <a:custGeom>
              <a:avLst/>
              <a:gdLst/>
              <a:ahLst/>
              <a:rect l="l" t="t" r="r" b="b"/>
              <a:pathLst>
                <a:path w="599" h="321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6" name="Google Shape;1200;p49"/>
          <p:cNvGrpSpPr/>
          <p:nvPr/>
        </p:nvGrpSpPr>
        <p:grpSpPr>
          <a:xfrm>
            <a:off x="6265800" y="1550160"/>
            <a:ext cx="444960" cy="444960"/>
            <a:chOff x="6265800" y="1550160"/>
            <a:chExt cx="444960" cy="444960"/>
          </a:xfrm>
        </p:grpSpPr>
        <p:sp>
          <p:nvSpPr>
            <p:cNvPr id="1437" name="Google Shape;1201;p49"/>
            <p:cNvSpPr/>
            <p:nvPr/>
          </p:nvSpPr>
          <p:spPr>
            <a:xfrm>
              <a:off x="6265800" y="1669320"/>
              <a:ext cx="129240" cy="214920"/>
            </a:xfrm>
            <a:custGeom>
              <a:avLst/>
              <a:gdLst/>
              <a:ahLst/>
              <a:rect l="l" t="t" r="r" b="b"/>
              <a:pathLst>
                <a:path w="312" h="516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Google Shape;1202;p49"/>
            <p:cNvSpPr/>
            <p:nvPr/>
          </p:nvSpPr>
          <p:spPr>
            <a:xfrm>
              <a:off x="6301800" y="1832760"/>
              <a:ext cx="187560" cy="162360"/>
            </a:xfrm>
            <a:custGeom>
              <a:avLst/>
              <a:gdLst/>
              <a:ahLst/>
              <a:rect l="l" t="t" r="r" b="b"/>
              <a:pathLst>
                <a:path w="451" h="39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Google Shape;1203;p49"/>
            <p:cNvSpPr/>
            <p:nvPr/>
          </p:nvSpPr>
          <p:spPr>
            <a:xfrm>
              <a:off x="6295680" y="1550160"/>
              <a:ext cx="212400" cy="168480"/>
            </a:xfrm>
            <a:custGeom>
              <a:avLst/>
              <a:gdLst/>
              <a:ahLst/>
              <a:rect l="l" t="t" r="r" b="b"/>
              <a:pathLst>
                <a:path w="511" h="405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0" name="Google Shape;1204;p49"/>
            <p:cNvSpPr/>
            <p:nvPr/>
          </p:nvSpPr>
          <p:spPr>
            <a:xfrm>
              <a:off x="6487200" y="1550160"/>
              <a:ext cx="187560" cy="162360"/>
            </a:xfrm>
            <a:custGeom>
              <a:avLst/>
              <a:gdLst/>
              <a:ahLst/>
              <a:rect l="l" t="t" r="r" b="b"/>
              <a:pathLst>
                <a:path w="451" h="39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Google Shape;1205;p49"/>
            <p:cNvSpPr/>
            <p:nvPr/>
          </p:nvSpPr>
          <p:spPr>
            <a:xfrm>
              <a:off x="6581520" y="1661040"/>
              <a:ext cx="129240" cy="214920"/>
            </a:xfrm>
            <a:custGeom>
              <a:avLst/>
              <a:gdLst/>
              <a:ahLst/>
              <a:rect l="l" t="t" r="r" b="b"/>
              <a:pathLst>
                <a:path w="312" h="516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Google Shape;1206;p49"/>
            <p:cNvSpPr/>
            <p:nvPr/>
          </p:nvSpPr>
          <p:spPr>
            <a:xfrm>
              <a:off x="6468480" y="1826640"/>
              <a:ext cx="212400" cy="168120"/>
            </a:xfrm>
            <a:custGeom>
              <a:avLst/>
              <a:gdLst/>
              <a:ahLst/>
              <a:rect l="l" t="t" r="r" b="b"/>
              <a:pathLst>
                <a:path w="511" h="404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43" name="Google Shape;1207;p49"/>
          <p:cNvGrpSpPr/>
          <p:nvPr/>
        </p:nvGrpSpPr>
        <p:grpSpPr>
          <a:xfrm>
            <a:off x="3699720" y="1550160"/>
            <a:ext cx="444240" cy="444240"/>
            <a:chOff x="3699720" y="1550160"/>
            <a:chExt cx="444240" cy="444240"/>
          </a:xfrm>
        </p:grpSpPr>
        <p:sp>
          <p:nvSpPr>
            <p:cNvPr id="1444" name="Google Shape;1208;p49"/>
            <p:cNvSpPr/>
            <p:nvPr/>
          </p:nvSpPr>
          <p:spPr>
            <a:xfrm>
              <a:off x="3699720" y="1550160"/>
              <a:ext cx="250560" cy="444240"/>
            </a:xfrm>
            <a:custGeom>
              <a:avLst/>
              <a:gdLst/>
              <a:ahLst/>
              <a:rect l="l" t="t" r="r" b="b"/>
              <a:pathLst>
                <a:path w="502" h="887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5" name="Google Shape;1209;p49"/>
            <p:cNvSpPr/>
            <p:nvPr/>
          </p:nvSpPr>
          <p:spPr>
            <a:xfrm>
              <a:off x="3893400" y="1550160"/>
              <a:ext cx="250560" cy="444240"/>
            </a:xfrm>
            <a:custGeom>
              <a:avLst/>
              <a:gdLst/>
              <a:ahLst/>
              <a:rect l="l" t="t" r="r" b="b"/>
              <a:pathLst>
                <a:path w="502" h="887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46" name="Google Shape;1210;p49"/>
          <p:cNvGrpSpPr/>
          <p:nvPr/>
        </p:nvGrpSpPr>
        <p:grpSpPr>
          <a:xfrm>
            <a:off x="6907680" y="1550520"/>
            <a:ext cx="444600" cy="444240"/>
            <a:chOff x="6907680" y="1550520"/>
            <a:chExt cx="444600" cy="444240"/>
          </a:xfrm>
        </p:grpSpPr>
        <p:sp>
          <p:nvSpPr>
            <p:cNvPr id="1447" name="Google Shape;1211;p49"/>
            <p:cNvSpPr/>
            <p:nvPr/>
          </p:nvSpPr>
          <p:spPr>
            <a:xfrm>
              <a:off x="7017840" y="1724400"/>
              <a:ext cx="334440" cy="270360"/>
            </a:xfrm>
            <a:custGeom>
              <a:avLst/>
              <a:gdLst/>
              <a:ahLst/>
              <a:rect l="l" t="t" r="r" b="b"/>
              <a:pathLst>
                <a:path w="861" h="697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Google Shape;1212;p49"/>
            <p:cNvSpPr/>
            <p:nvPr/>
          </p:nvSpPr>
          <p:spPr>
            <a:xfrm>
              <a:off x="6907680" y="1617840"/>
              <a:ext cx="282960" cy="366840"/>
            </a:xfrm>
            <a:custGeom>
              <a:avLst/>
              <a:gdLst/>
              <a:ahLst/>
              <a:rect l="l" t="t" r="r" b="b"/>
              <a:pathLst>
                <a:path w="729" h="945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Google Shape;1213;p49"/>
            <p:cNvSpPr/>
            <p:nvPr/>
          </p:nvSpPr>
          <p:spPr>
            <a:xfrm>
              <a:off x="6979680" y="1550520"/>
              <a:ext cx="360000" cy="308520"/>
            </a:xfrm>
            <a:custGeom>
              <a:avLst/>
              <a:gdLst/>
              <a:ahLst/>
              <a:rect l="l" t="t" r="r" b="b"/>
              <a:pathLst>
                <a:path w="927" h="795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0" name="Google Shape;1214;p49"/>
          <p:cNvGrpSpPr/>
          <p:nvPr/>
        </p:nvGrpSpPr>
        <p:grpSpPr>
          <a:xfrm>
            <a:off x="7549200" y="1550160"/>
            <a:ext cx="444600" cy="444600"/>
            <a:chOff x="7549200" y="1550160"/>
            <a:chExt cx="444600" cy="444600"/>
          </a:xfrm>
        </p:grpSpPr>
        <p:sp>
          <p:nvSpPr>
            <p:cNvPr id="1451" name="Google Shape;1215;p49"/>
            <p:cNvSpPr/>
            <p:nvPr/>
          </p:nvSpPr>
          <p:spPr>
            <a:xfrm>
              <a:off x="7850520" y="1719360"/>
              <a:ext cx="141120" cy="254160"/>
            </a:xfrm>
            <a:custGeom>
              <a:avLst/>
              <a:gdLst/>
              <a:ahLst/>
              <a:rect l="l" t="t" r="r" b="b"/>
              <a:pathLst>
                <a:path w="335" h="602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Google Shape;1216;p49"/>
            <p:cNvSpPr/>
            <p:nvPr/>
          </p:nvSpPr>
          <p:spPr>
            <a:xfrm>
              <a:off x="7549200" y="1754640"/>
              <a:ext cx="228600" cy="194400"/>
            </a:xfrm>
            <a:custGeom>
              <a:avLst/>
              <a:gdLst/>
              <a:ahLst/>
              <a:rect l="l" t="t" r="r" b="b"/>
              <a:pathLst>
                <a:path w="542" h="461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Google Shape;1217;p49"/>
            <p:cNvSpPr/>
            <p:nvPr/>
          </p:nvSpPr>
          <p:spPr>
            <a:xfrm>
              <a:off x="7686360" y="1550160"/>
              <a:ext cx="211320" cy="180000"/>
            </a:xfrm>
            <a:custGeom>
              <a:avLst/>
              <a:gdLst/>
              <a:ahLst/>
              <a:rect l="l" t="t" r="r" b="b"/>
              <a:pathLst>
                <a:path w="501" h="427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4" name="Google Shape;1218;p49"/>
            <p:cNvSpPr/>
            <p:nvPr/>
          </p:nvSpPr>
          <p:spPr>
            <a:xfrm>
              <a:off x="7551000" y="1571400"/>
              <a:ext cx="141480" cy="253800"/>
            </a:xfrm>
            <a:custGeom>
              <a:avLst/>
              <a:gdLst/>
              <a:ahLst/>
              <a:rect l="l" t="t" r="r" b="b"/>
              <a:pathLst>
                <a:path w="336" h="601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Google Shape;1219;p49"/>
            <p:cNvSpPr/>
            <p:nvPr/>
          </p:nvSpPr>
          <p:spPr>
            <a:xfrm>
              <a:off x="7645320" y="1814400"/>
              <a:ext cx="211320" cy="180360"/>
            </a:xfrm>
            <a:custGeom>
              <a:avLst/>
              <a:gdLst/>
              <a:ahLst/>
              <a:rect l="l" t="t" r="r" b="b"/>
              <a:pathLst>
                <a:path w="501" h="428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6" name="Google Shape;1220;p49"/>
            <p:cNvSpPr/>
            <p:nvPr/>
          </p:nvSpPr>
          <p:spPr>
            <a:xfrm>
              <a:off x="7765200" y="1596240"/>
              <a:ext cx="228600" cy="194400"/>
            </a:xfrm>
            <a:custGeom>
              <a:avLst/>
              <a:gdLst/>
              <a:ahLst/>
              <a:rect l="l" t="t" r="r" b="b"/>
              <a:pathLst>
                <a:path w="542" h="461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7" name="Google Shape;1221;p49"/>
          <p:cNvGrpSpPr/>
          <p:nvPr/>
        </p:nvGrpSpPr>
        <p:grpSpPr>
          <a:xfrm>
            <a:off x="1772640" y="843120"/>
            <a:ext cx="360360" cy="444600"/>
            <a:chOff x="1772640" y="843120"/>
            <a:chExt cx="360360" cy="444600"/>
          </a:xfrm>
        </p:grpSpPr>
        <p:sp>
          <p:nvSpPr>
            <p:cNvPr id="1458" name="Google Shape;1222;p49"/>
            <p:cNvSpPr/>
            <p:nvPr/>
          </p:nvSpPr>
          <p:spPr>
            <a:xfrm>
              <a:off x="1807200" y="1190160"/>
              <a:ext cx="277200" cy="97560"/>
            </a:xfrm>
            <a:custGeom>
              <a:avLst/>
              <a:gdLst/>
              <a:ahLst/>
              <a:rect l="l" t="t" r="r" b="b"/>
              <a:pathLst>
                <a:path w="767" h="273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9" name="Google Shape;1223;p49"/>
            <p:cNvSpPr/>
            <p:nvPr/>
          </p:nvSpPr>
          <p:spPr>
            <a:xfrm>
              <a:off x="1777680" y="1105560"/>
              <a:ext cx="317880" cy="83520"/>
            </a:xfrm>
            <a:custGeom>
              <a:avLst/>
              <a:gdLst/>
              <a:ahLst/>
              <a:rect l="l" t="t" r="r" b="b"/>
              <a:pathLst>
                <a:path w="879" h="233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0" name="Google Shape;1224;p49"/>
            <p:cNvSpPr/>
            <p:nvPr/>
          </p:nvSpPr>
          <p:spPr>
            <a:xfrm>
              <a:off x="1772640" y="1021320"/>
              <a:ext cx="356040" cy="83160"/>
            </a:xfrm>
            <a:custGeom>
              <a:avLst/>
              <a:gdLst/>
              <a:ahLst/>
              <a:rect l="l" t="t" r="r" b="b"/>
              <a:pathLst>
                <a:path w="984" h="233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1" name="Google Shape;1225;p49"/>
            <p:cNvSpPr/>
            <p:nvPr/>
          </p:nvSpPr>
          <p:spPr>
            <a:xfrm>
              <a:off x="1824120" y="843120"/>
              <a:ext cx="298800" cy="92880"/>
            </a:xfrm>
            <a:custGeom>
              <a:avLst/>
              <a:gdLst/>
              <a:ahLst/>
              <a:rect l="l" t="t" r="r" b="b"/>
              <a:pathLst>
                <a:path w="826" h="259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2" name="Google Shape;1226;p49"/>
            <p:cNvSpPr/>
            <p:nvPr/>
          </p:nvSpPr>
          <p:spPr>
            <a:xfrm>
              <a:off x="1807920" y="936720"/>
              <a:ext cx="325080" cy="83520"/>
            </a:xfrm>
            <a:custGeom>
              <a:avLst/>
              <a:gdLst/>
              <a:ahLst/>
              <a:rect l="l" t="t" r="r" b="b"/>
              <a:pathLst>
                <a:path w="899" h="233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3" name="Google Shape;1227;p49"/>
          <p:cNvGrpSpPr/>
          <p:nvPr/>
        </p:nvGrpSpPr>
        <p:grpSpPr>
          <a:xfrm>
            <a:off x="2373120" y="843120"/>
            <a:ext cx="378360" cy="444600"/>
            <a:chOff x="2373120" y="843120"/>
            <a:chExt cx="378360" cy="444600"/>
          </a:xfrm>
        </p:grpSpPr>
        <p:sp>
          <p:nvSpPr>
            <p:cNvPr id="1464" name="Google Shape;1228;p49"/>
            <p:cNvSpPr/>
            <p:nvPr/>
          </p:nvSpPr>
          <p:spPr>
            <a:xfrm flipH="1">
              <a:off x="2476440" y="843120"/>
              <a:ext cx="274680" cy="239040"/>
            </a:xfrm>
            <a:custGeom>
              <a:avLst/>
              <a:gdLst/>
              <a:ahLst/>
              <a:rect l="l" t="t" r="r" b="b"/>
              <a:pathLst>
                <a:path w="885" h="771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5" name="Google Shape;1229;p49"/>
            <p:cNvSpPr/>
            <p:nvPr/>
          </p:nvSpPr>
          <p:spPr>
            <a:xfrm flipH="1">
              <a:off x="2372760" y="880920"/>
              <a:ext cx="202680" cy="351000"/>
            </a:xfrm>
            <a:custGeom>
              <a:avLst/>
              <a:gdLst/>
              <a:ahLst/>
              <a:rect l="l" t="t" r="r" b="b"/>
              <a:pathLst>
                <a:path w="654" h="113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6" name="Google Shape;1230;p49"/>
            <p:cNvSpPr/>
            <p:nvPr/>
          </p:nvSpPr>
          <p:spPr>
            <a:xfrm flipH="1">
              <a:off x="2495160" y="1067040"/>
              <a:ext cx="218160" cy="220680"/>
            </a:xfrm>
            <a:custGeom>
              <a:avLst/>
              <a:gdLst/>
              <a:ahLst/>
              <a:rect l="l" t="t" r="r" b="b"/>
              <a:pathLst>
                <a:path w="704" h="712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7" name="Google Shape;1231;p49"/>
          <p:cNvGrpSpPr/>
          <p:nvPr/>
        </p:nvGrpSpPr>
        <p:grpSpPr>
          <a:xfrm>
            <a:off x="6922080" y="797400"/>
            <a:ext cx="459720" cy="490320"/>
            <a:chOff x="6922080" y="797400"/>
            <a:chExt cx="459720" cy="490320"/>
          </a:xfrm>
        </p:grpSpPr>
        <p:grpSp>
          <p:nvGrpSpPr>
            <p:cNvPr id="1468" name="Google Shape;1232;p49"/>
            <p:cNvGrpSpPr/>
            <p:nvPr/>
          </p:nvGrpSpPr>
          <p:grpSpPr>
            <a:xfrm>
              <a:off x="6922080" y="797400"/>
              <a:ext cx="459720" cy="490320"/>
              <a:chOff x="6922080" y="797400"/>
              <a:chExt cx="459720" cy="490320"/>
            </a:xfrm>
          </p:grpSpPr>
          <p:sp>
            <p:nvSpPr>
              <p:cNvPr id="1469" name="Google Shape;1233;p49"/>
              <p:cNvSpPr/>
              <p:nvPr/>
            </p:nvSpPr>
            <p:spPr>
              <a:xfrm>
                <a:off x="7270200" y="86328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0" name="Google Shape;1234;p49"/>
              <p:cNvSpPr/>
              <p:nvPr/>
            </p:nvSpPr>
            <p:spPr>
              <a:xfrm>
                <a:off x="7320960" y="1024200"/>
                <a:ext cx="60840" cy="648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1" name="Google Shape;1235;p49"/>
              <p:cNvSpPr/>
              <p:nvPr/>
            </p:nvSpPr>
            <p:spPr>
              <a:xfrm>
                <a:off x="7270200" y="114552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2" name="Google Shape;1236;p49"/>
              <p:cNvSpPr/>
              <p:nvPr/>
            </p:nvSpPr>
            <p:spPr>
              <a:xfrm>
                <a:off x="6987960" y="1145880"/>
                <a:ext cx="46080" cy="4536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3" name="Google Shape;1237;p49"/>
              <p:cNvSpPr/>
              <p:nvPr/>
            </p:nvSpPr>
            <p:spPr>
              <a:xfrm>
                <a:off x="6922080" y="1024200"/>
                <a:ext cx="60840" cy="648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4" name="Google Shape;1238;p49"/>
              <p:cNvSpPr/>
              <p:nvPr/>
            </p:nvSpPr>
            <p:spPr>
              <a:xfrm>
                <a:off x="6987960" y="863640"/>
                <a:ext cx="45720" cy="4536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5" name="Google Shape;1239;p49"/>
              <p:cNvSpPr/>
              <p:nvPr/>
            </p:nvSpPr>
            <p:spPr>
              <a:xfrm>
                <a:off x="7148880" y="797400"/>
                <a:ext cx="6480" cy="6084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6" name="Google Shape;1240;p49"/>
              <p:cNvSpPr/>
              <p:nvPr/>
            </p:nvSpPr>
            <p:spPr>
              <a:xfrm>
                <a:off x="7096680" y="1225800"/>
                <a:ext cx="110520" cy="1476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7" name="Google Shape;1241;p49"/>
              <p:cNvSpPr/>
              <p:nvPr/>
            </p:nvSpPr>
            <p:spPr>
              <a:xfrm>
                <a:off x="7099560" y="1249560"/>
                <a:ext cx="104760" cy="1476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8" name="Google Shape;1242;p49"/>
              <p:cNvSpPr/>
              <p:nvPr/>
            </p:nvSpPr>
            <p:spPr>
              <a:xfrm>
                <a:off x="7114680" y="1272960"/>
                <a:ext cx="74520" cy="1476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79" name="Google Shape;1243;p49"/>
            <p:cNvSpPr/>
            <p:nvPr/>
          </p:nvSpPr>
          <p:spPr>
            <a:xfrm>
              <a:off x="7012440" y="972720"/>
              <a:ext cx="133200" cy="126000"/>
            </a:xfrm>
            <a:custGeom>
              <a:avLst/>
              <a:gdLst/>
              <a:ahLst/>
              <a:rect l="l" t="t" r="r" b="b"/>
              <a:pathLst>
                <a:path w="380" h="359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0" name="Google Shape;1244;p49"/>
            <p:cNvSpPr/>
            <p:nvPr/>
          </p:nvSpPr>
          <p:spPr>
            <a:xfrm>
              <a:off x="7022160" y="886320"/>
              <a:ext cx="126360" cy="154080"/>
            </a:xfrm>
            <a:custGeom>
              <a:avLst/>
              <a:gdLst/>
              <a:ahLst/>
              <a:rect l="l" t="t" r="r" b="b"/>
              <a:pathLst>
                <a:path w="360" h="438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1" name="Google Shape;1245;p49"/>
            <p:cNvSpPr/>
            <p:nvPr/>
          </p:nvSpPr>
          <p:spPr>
            <a:xfrm>
              <a:off x="7153920" y="886320"/>
              <a:ext cx="127800" cy="154080"/>
            </a:xfrm>
            <a:custGeom>
              <a:avLst/>
              <a:gdLst/>
              <a:ahLst/>
              <a:rect l="l" t="t" r="r" b="b"/>
              <a:pathLst>
                <a:path w="364" h="438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2" name="Google Shape;1246;p49"/>
            <p:cNvSpPr/>
            <p:nvPr/>
          </p:nvSpPr>
          <p:spPr>
            <a:xfrm>
              <a:off x="7156440" y="971640"/>
              <a:ext cx="134640" cy="128160"/>
            </a:xfrm>
            <a:custGeom>
              <a:avLst/>
              <a:gdLst/>
              <a:ahLst/>
              <a:rect l="l" t="t" r="r" b="b"/>
              <a:pathLst>
                <a:path w="384" h="365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3" name="Google Shape;1247;p49"/>
            <p:cNvSpPr/>
            <p:nvPr/>
          </p:nvSpPr>
          <p:spPr>
            <a:xfrm>
              <a:off x="7054920" y="1049760"/>
              <a:ext cx="93240" cy="164520"/>
            </a:xfrm>
            <a:custGeom>
              <a:avLst/>
              <a:gdLst/>
              <a:ahLst/>
              <a:rect l="l" t="t" r="r" b="b"/>
              <a:pathLst>
                <a:path w="267" h="468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4" name="Google Shape;1248;p49"/>
            <p:cNvSpPr/>
            <p:nvPr/>
          </p:nvSpPr>
          <p:spPr>
            <a:xfrm>
              <a:off x="7153920" y="1049760"/>
              <a:ext cx="94680" cy="164520"/>
            </a:xfrm>
            <a:custGeom>
              <a:avLst/>
              <a:gdLst/>
              <a:ahLst/>
              <a:rect l="l" t="t" r="r" b="b"/>
              <a:pathLst>
                <a:path w="271" h="468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85" name="Google Shape;1249;p49"/>
          <p:cNvGrpSpPr/>
          <p:nvPr/>
        </p:nvGrpSpPr>
        <p:grpSpPr>
          <a:xfrm>
            <a:off x="2993400" y="843120"/>
            <a:ext cx="368640" cy="444600"/>
            <a:chOff x="2993400" y="843120"/>
            <a:chExt cx="368640" cy="444600"/>
          </a:xfrm>
        </p:grpSpPr>
        <p:sp>
          <p:nvSpPr>
            <p:cNvPr id="1486" name="Google Shape;1250;p49"/>
            <p:cNvSpPr/>
            <p:nvPr/>
          </p:nvSpPr>
          <p:spPr>
            <a:xfrm>
              <a:off x="3031200" y="1069200"/>
              <a:ext cx="272160" cy="218520"/>
            </a:xfrm>
            <a:custGeom>
              <a:avLst/>
              <a:gdLst/>
              <a:ahLst/>
              <a:rect l="l" t="t" r="r" b="b"/>
              <a:pathLst>
                <a:path w="797" h="638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7" name="Google Shape;1251;p49"/>
            <p:cNvSpPr/>
            <p:nvPr/>
          </p:nvSpPr>
          <p:spPr>
            <a:xfrm>
              <a:off x="2993400" y="937800"/>
              <a:ext cx="177480" cy="265320"/>
            </a:xfrm>
            <a:custGeom>
              <a:avLst/>
              <a:gdLst/>
              <a:ahLst/>
              <a:rect l="l" t="t" r="r" b="b"/>
              <a:pathLst>
                <a:path w="520" h="774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8" name="Google Shape;1252;p49"/>
            <p:cNvSpPr/>
            <p:nvPr/>
          </p:nvSpPr>
          <p:spPr>
            <a:xfrm>
              <a:off x="3182400" y="914760"/>
              <a:ext cx="179640" cy="263160"/>
            </a:xfrm>
            <a:custGeom>
              <a:avLst/>
              <a:gdLst/>
              <a:ahLst/>
              <a:rect l="l" t="t" r="r" b="b"/>
              <a:pathLst>
                <a:path w="527" h="768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9" name="Google Shape;1253;p49"/>
            <p:cNvSpPr/>
            <p:nvPr/>
          </p:nvSpPr>
          <p:spPr>
            <a:xfrm>
              <a:off x="3048480" y="843120"/>
              <a:ext cx="277200" cy="214200"/>
            </a:xfrm>
            <a:custGeom>
              <a:avLst/>
              <a:gdLst/>
              <a:ahLst/>
              <a:rect l="l" t="t" r="r" b="b"/>
              <a:pathLst>
                <a:path w="811" h="626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90" name="Google Shape;1254;p49"/>
          <p:cNvGrpSpPr/>
          <p:nvPr/>
        </p:nvGrpSpPr>
        <p:grpSpPr>
          <a:xfrm>
            <a:off x="3603240" y="843120"/>
            <a:ext cx="369360" cy="444960"/>
            <a:chOff x="3603240" y="843120"/>
            <a:chExt cx="369360" cy="444960"/>
          </a:xfrm>
        </p:grpSpPr>
        <p:sp>
          <p:nvSpPr>
            <p:cNvPr id="1491" name="Google Shape;1255;p49"/>
            <p:cNvSpPr/>
            <p:nvPr/>
          </p:nvSpPr>
          <p:spPr>
            <a:xfrm>
              <a:off x="3794760" y="843120"/>
              <a:ext cx="177840" cy="209520"/>
            </a:xfrm>
            <a:custGeom>
              <a:avLst/>
              <a:gdLst/>
              <a:ahLst/>
              <a:rect l="l" t="t" r="r" b="b"/>
              <a:pathLst>
                <a:path w="518" h="61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2" name="Google Shape;1256;p49"/>
            <p:cNvSpPr/>
            <p:nvPr/>
          </p:nvSpPr>
          <p:spPr>
            <a:xfrm>
              <a:off x="3639960" y="844200"/>
              <a:ext cx="170280" cy="208800"/>
            </a:xfrm>
            <a:custGeom>
              <a:avLst/>
              <a:gdLst/>
              <a:ahLst/>
              <a:rect l="l" t="t" r="r" b="b"/>
              <a:pathLst>
                <a:path w="496" h="608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3" name="Google Shape;1257;p49"/>
            <p:cNvSpPr/>
            <p:nvPr/>
          </p:nvSpPr>
          <p:spPr>
            <a:xfrm>
              <a:off x="3603240" y="1007280"/>
              <a:ext cx="181800" cy="215280"/>
            </a:xfrm>
            <a:custGeom>
              <a:avLst/>
              <a:gdLst/>
              <a:ahLst/>
              <a:rect l="l" t="t" r="r" b="b"/>
              <a:pathLst>
                <a:path w="529" h="627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4" name="Google Shape;1258;p49"/>
            <p:cNvSpPr/>
            <p:nvPr/>
          </p:nvSpPr>
          <p:spPr>
            <a:xfrm>
              <a:off x="3798000" y="1004760"/>
              <a:ext cx="170640" cy="217440"/>
            </a:xfrm>
            <a:custGeom>
              <a:avLst/>
              <a:gdLst/>
              <a:ahLst/>
              <a:rect l="l" t="t" r="r" b="b"/>
              <a:pathLst>
                <a:path w="497" h="633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5" name="Google Shape;1259;p49"/>
            <p:cNvSpPr/>
            <p:nvPr/>
          </p:nvSpPr>
          <p:spPr>
            <a:xfrm>
              <a:off x="3678480" y="1065600"/>
              <a:ext cx="239400" cy="222480"/>
            </a:xfrm>
            <a:custGeom>
              <a:avLst/>
              <a:gdLst/>
              <a:ahLst/>
              <a:rect l="l" t="t" r="r" b="b"/>
              <a:pathLst>
                <a:path w="696" h="647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96" name="Google Shape;1260;p49"/>
          <p:cNvGrpSpPr/>
          <p:nvPr/>
        </p:nvGrpSpPr>
        <p:grpSpPr>
          <a:xfrm>
            <a:off x="4213800" y="843120"/>
            <a:ext cx="365760" cy="444600"/>
            <a:chOff x="4213800" y="843120"/>
            <a:chExt cx="365760" cy="444600"/>
          </a:xfrm>
        </p:grpSpPr>
        <p:sp>
          <p:nvSpPr>
            <p:cNvPr id="1497" name="Google Shape;1261;p49"/>
            <p:cNvSpPr/>
            <p:nvPr/>
          </p:nvSpPr>
          <p:spPr>
            <a:xfrm>
              <a:off x="4279320" y="843120"/>
              <a:ext cx="191520" cy="209520"/>
            </a:xfrm>
            <a:custGeom>
              <a:avLst/>
              <a:gdLst/>
              <a:ahLst/>
              <a:rect l="l" t="t" r="r" b="b"/>
              <a:pathLst>
                <a:path w="518" h="567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8" name="Google Shape;1262;p49"/>
            <p:cNvSpPr/>
            <p:nvPr/>
          </p:nvSpPr>
          <p:spPr>
            <a:xfrm>
              <a:off x="4404960" y="862200"/>
              <a:ext cx="174600" cy="203400"/>
            </a:xfrm>
            <a:custGeom>
              <a:avLst/>
              <a:gdLst/>
              <a:ahLst/>
              <a:rect l="l" t="t" r="r" b="b"/>
              <a:pathLst>
                <a:path w="473" h="55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9" name="Google Shape;1263;p49"/>
            <p:cNvSpPr/>
            <p:nvPr/>
          </p:nvSpPr>
          <p:spPr>
            <a:xfrm>
              <a:off x="4406760" y="1038600"/>
              <a:ext cx="159840" cy="164880"/>
            </a:xfrm>
            <a:custGeom>
              <a:avLst/>
              <a:gdLst/>
              <a:ahLst/>
              <a:rect l="l" t="t" r="r" b="b"/>
              <a:pathLst>
                <a:path w="433" h="447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0" name="Google Shape;1264;p49"/>
            <p:cNvSpPr/>
            <p:nvPr/>
          </p:nvSpPr>
          <p:spPr>
            <a:xfrm>
              <a:off x="4336920" y="1071000"/>
              <a:ext cx="187200" cy="216720"/>
            </a:xfrm>
            <a:custGeom>
              <a:avLst/>
              <a:gdLst/>
              <a:ahLst/>
              <a:rect l="l" t="t" r="r" b="b"/>
              <a:pathLst>
                <a:path w="507" h="58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1" name="Google Shape;1265;p49"/>
            <p:cNvSpPr/>
            <p:nvPr/>
          </p:nvSpPr>
          <p:spPr>
            <a:xfrm>
              <a:off x="4213800" y="1058400"/>
              <a:ext cx="178200" cy="175320"/>
            </a:xfrm>
            <a:custGeom>
              <a:avLst/>
              <a:gdLst/>
              <a:ahLst/>
              <a:rect l="l" t="t" r="r" b="b"/>
              <a:pathLst>
                <a:path w="482" h="475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2" name="Google Shape;1266;p49"/>
            <p:cNvSpPr/>
            <p:nvPr/>
          </p:nvSpPr>
          <p:spPr>
            <a:xfrm>
              <a:off x="4216320" y="916920"/>
              <a:ext cx="173520" cy="169920"/>
            </a:xfrm>
            <a:custGeom>
              <a:avLst/>
              <a:gdLst/>
              <a:ahLst/>
              <a:rect l="l" t="t" r="r" b="b"/>
              <a:pathLst>
                <a:path w="470" h="46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03" name="Google Shape;1267;p49"/>
          <p:cNvGrpSpPr/>
          <p:nvPr/>
        </p:nvGrpSpPr>
        <p:grpSpPr>
          <a:xfrm>
            <a:off x="1168560" y="843120"/>
            <a:ext cx="363240" cy="444960"/>
            <a:chOff x="1168560" y="843120"/>
            <a:chExt cx="363240" cy="444960"/>
          </a:xfrm>
        </p:grpSpPr>
        <p:sp>
          <p:nvSpPr>
            <p:cNvPr id="1504" name="Google Shape;1268;p49"/>
            <p:cNvSpPr/>
            <p:nvPr/>
          </p:nvSpPr>
          <p:spPr>
            <a:xfrm>
              <a:off x="1200960" y="1156680"/>
              <a:ext cx="281520" cy="131400"/>
            </a:xfrm>
            <a:custGeom>
              <a:avLst/>
              <a:gdLst/>
              <a:ahLst/>
              <a:rect l="l" t="t" r="r" b="b"/>
              <a:pathLst>
                <a:path w="763" h="358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5" name="Google Shape;1269;p49"/>
            <p:cNvSpPr/>
            <p:nvPr/>
          </p:nvSpPr>
          <p:spPr>
            <a:xfrm>
              <a:off x="1168560" y="1055520"/>
              <a:ext cx="346680" cy="94680"/>
            </a:xfrm>
            <a:custGeom>
              <a:avLst/>
              <a:gdLst/>
              <a:ahLst/>
              <a:rect l="l" t="t" r="r" b="b"/>
              <a:pathLst>
                <a:path w="938" h="259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6" name="Google Shape;1270;p49"/>
            <p:cNvSpPr/>
            <p:nvPr/>
          </p:nvSpPr>
          <p:spPr>
            <a:xfrm>
              <a:off x="1202760" y="954720"/>
              <a:ext cx="329040" cy="94320"/>
            </a:xfrm>
            <a:custGeom>
              <a:avLst/>
              <a:gdLst/>
              <a:ahLst/>
              <a:rect l="l" t="t" r="r" b="b"/>
              <a:pathLst>
                <a:path w="891" h="258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7" name="Google Shape;1271;p49"/>
            <p:cNvSpPr/>
            <p:nvPr/>
          </p:nvSpPr>
          <p:spPr>
            <a:xfrm>
              <a:off x="1216080" y="843120"/>
              <a:ext cx="306720" cy="105120"/>
            </a:xfrm>
            <a:custGeom>
              <a:avLst/>
              <a:gdLst/>
              <a:ahLst/>
              <a:rect l="l" t="t" r="r" b="b"/>
              <a:pathLst>
                <a:path w="831" h="287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08" name="Google Shape;1272;p49"/>
          <p:cNvGrpSpPr/>
          <p:nvPr/>
        </p:nvGrpSpPr>
        <p:grpSpPr>
          <a:xfrm>
            <a:off x="7622640" y="843120"/>
            <a:ext cx="297360" cy="444600"/>
            <a:chOff x="7622640" y="843120"/>
            <a:chExt cx="297360" cy="444600"/>
          </a:xfrm>
        </p:grpSpPr>
        <p:sp>
          <p:nvSpPr>
            <p:cNvPr id="1509" name="Google Shape;1273;p49"/>
            <p:cNvSpPr/>
            <p:nvPr/>
          </p:nvSpPr>
          <p:spPr>
            <a:xfrm>
              <a:off x="7622640" y="1092600"/>
              <a:ext cx="297360" cy="92520"/>
            </a:xfrm>
            <a:custGeom>
              <a:avLst/>
              <a:gdLst/>
              <a:ahLst/>
              <a:rect l="l" t="t" r="r" b="b"/>
              <a:pathLst>
                <a:path w="724" h="227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0" name="Google Shape;1274;p49"/>
            <p:cNvSpPr/>
            <p:nvPr/>
          </p:nvSpPr>
          <p:spPr>
            <a:xfrm>
              <a:off x="7690320" y="843120"/>
              <a:ext cx="162000" cy="140760"/>
            </a:xfrm>
            <a:custGeom>
              <a:avLst/>
              <a:gdLst/>
              <a:ahLst/>
              <a:rect l="l" t="t" r="r" b="b"/>
              <a:pathLst>
                <a:path w="396" h="343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1" name="Google Shape;1275;p49"/>
            <p:cNvSpPr/>
            <p:nvPr/>
          </p:nvSpPr>
          <p:spPr>
            <a:xfrm>
              <a:off x="7634160" y="1193040"/>
              <a:ext cx="274320" cy="94680"/>
            </a:xfrm>
            <a:custGeom>
              <a:avLst/>
              <a:gdLst/>
              <a:ahLst/>
              <a:rect l="l" t="t" r="r" b="b"/>
              <a:pathLst>
                <a:path w="668" h="232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2" name="Google Shape;1276;p49"/>
            <p:cNvSpPr/>
            <p:nvPr/>
          </p:nvSpPr>
          <p:spPr>
            <a:xfrm>
              <a:off x="7634160" y="991800"/>
              <a:ext cx="275400" cy="92520"/>
            </a:xfrm>
            <a:custGeom>
              <a:avLst/>
              <a:gdLst/>
              <a:ahLst/>
              <a:rect l="l" t="t" r="r" b="b"/>
              <a:pathLst>
                <a:path w="671" h="227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13" name="Google Shape;1277;p49"/>
          <p:cNvGrpSpPr/>
          <p:nvPr/>
        </p:nvGrpSpPr>
        <p:grpSpPr>
          <a:xfrm>
            <a:off x="6221520" y="797400"/>
            <a:ext cx="459720" cy="490320"/>
            <a:chOff x="6221520" y="797400"/>
            <a:chExt cx="459720" cy="490320"/>
          </a:xfrm>
        </p:grpSpPr>
        <p:sp>
          <p:nvSpPr>
            <p:cNvPr id="1514" name="Google Shape;1278;p49"/>
            <p:cNvSpPr/>
            <p:nvPr/>
          </p:nvSpPr>
          <p:spPr>
            <a:xfrm>
              <a:off x="6344640" y="1085760"/>
              <a:ext cx="214560" cy="59760"/>
            </a:xfrm>
            <a:custGeom>
              <a:avLst/>
              <a:gdLst/>
              <a:ahLst/>
              <a:rect l="l" t="t" r="r" b="b"/>
              <a:pathLst>
                <a:path w="1741804" h="492696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5" name="Google Shape;1279;p49"/>
            <p:cNvSpPr/>
            <p:nvPr/>
          </p:nvSpPr>
          <p:spPr>
            <a:xfrm>
              <a:off x="6339600" y="885240"/>
              <a:ext cx="223200" cy="62280"/>
            </a:xfrm>
            <a:custGeom>
              <a:avLst/>
              <a:gdLst/>
              <a:ahLst/>
              <a:rect l="l" t="t" r="r" b="b"/>
              <a:pathLst>
                <a:path w="1812480" h="511754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6" name="Google Shape;1280;p49"/>
            <p:cNvSpPr/>
            <p:nvPr/>
          </p:nvSpPr>
          <p:spPr>
            <a:xfrm>
              <a:off x="6320880" y="953640"/>
              <a:ext cx="260640" cy="59760"/>
            </a:xfrm>
            <a:custGeom>
              <a:avLst/>
              <a:gdLst/>
              <a:ahLst/>
              <a:rect l="l" t="t" r="r" b="b"/>
              <a:pathLst>
                <a:path w="2113216" h="49269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7" name="Google Shape;1281;p49"/>
            <p:cNvSpPr/>
            <p:nvPr/>
          </p:nvSpPr>
          <p:spPr>
            <a:xfrm>
              <a:off x="6321240" y="1019520"/>
              <a:ext cx="259920" cy="59760"/>
            </a:xfrm>
            <a:custGeom>
              <a:avLst/>
              <a:gdLst/>
              <a:ahLst/>
              <a:rect l="l" t="t" r="r" b="b"/>
              <a:pathLst>
                <a:path w="2109469" h="492696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8" name="Google Shape;1282;p49"/>
            <p:cNvSpPr/>
            <p:nvPr/>
          </p:nvSpPr>
          <p:spPr>
            <a:xfrm>
              <a:off x="6383160" y="1151640"/>
              <a:ext cx="137520" cy="62280"/>
            </a:xfrm>
            <a:custGeom>
              <a:avLst/>
              <a:gdLst/>
              <a:ahLst/>
              <a:rect l="l" t="t" r="r" b="b"/>
              <a:pathLst>
                <a:path w="1119187" h="511746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19" name="Google Shape;1283;p49"/>
            <p:cNvGrpSpPr/>
            <p:nvPr/>
          </p:nvGrpSpPr>
          <p:grpSpPr>
            <a:xfrm>
              <a:off x="6221520" y="797400"/>
              <a:ext cx="459720" cy="490320"/>
              <a:chOff x="6221520" y="797400"/>
              <a:chExt cx="459720" cy="490320"/>
            </a:xfrm>
          </p:grpSpPr>
          <p:sp>
            <p:nvSpPr>
              <p:cNvPr id="1520" name="Google Shape;1284;p49"/>
              <p:cNvSpPr/>
              <p:nvPr/>
            </p:nvSpPr>
            <p:spPr>
              <a:xfrm>
                <a:off x="6569640" y="86328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1" name="Google Shape;1285;p49"/>
              <p:cNvSpPr/>
              <p:nvPr/>
            </p:nvSpPr>
            <p:spPr>
              <a:xfrm>
                <a:off x="6620400" y="1024200"/>
                <a:ext cx="60840" cy="648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2" name="Google Shape;1286;p49"/>
              <p:cNvSpPr/>
              <p:nvPr/>
            </p:nvSpPr>
            <p:spPr>
              <a:xfrm>
                <a:off x="6569640" y="114552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3" name="Google Shape;1287;p49"/>
              <p:cNvSpPr/>
              <p:nvPr/>
            </p:nvSpPr>
            <p:spPr>
              <a:xfrm>
                <a:off x="6287400" y="1145880"/>
                <a:ext cx="46080" cy="4536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4" name="Google Shape;1288;p49"/>
              <p:cNvSpPr/>
              <p:nvPr/>
            </p:nvSpPr>
            <p:spPr>
              <a:xfrm>
                <a:off x="6221520" y="1024200"/>
                <a:ext cx="60840" cy="648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5" name="Google Shape;1289;p49"/>
              <p:cNvSpPr/>
              <p:nvPr/>
            </p:nvSpPr>
            <p:spPr>
              <a:xfrm>
                <a:off x="6287400" y="863640"/>
                <a:ext cx="45720" cy="4536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6" name="Google Shape;1290;p49"/>
              <p:cNvSpPr/>
              <p:nvPr/>
            </p:nvSpPr>
            <p:spPr>
              <a:xfrm>
                <a:off x="6448320" y="797400"/>
                <a:ext cx="6480" cy="6084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7" name="Google Shape;1291;p49"/>
              <p:cNvSpPr/>
              <p:nvPr/>
            </p:nvSpPr>
            <p:spPr>
              <a:xfrm>
                <a:off x="6396120" y="1225800"/>
                <a:ext cx="110520" cy="1476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8" name="Google Shape;1292;p49"/>
              <p:cNvSpPr/>
              <p:nvPr/>
            </p:nvSpPr>
            <p:spPr>
              <a:xfrm>
                <a:off x="6399000" y="1249560"/>
                <a:ext cx="104760" cy="1476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9" name="Google Shape;1293;p49"/>
              <p:cNvSpPr/>
              <p:nvPr/>
            </p:nvSpPr>
            <p:spPr>
              <a:xfrm>
                <a:off x="6414120" y="1272960"/>
                <a:ext cx="74520" cy="1476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530" name="Google Shape;1294;p49"/>
          <p:cNvGrpSpPr/>
          <p:nvPr/>
        </p:nvGrpSpPr>
        <p:grpSpPr>
          <a:xfrm>
            <a:off x="4820400" y="797400"/>
            <a:ext cx="459720" cy="490320"/>
            <a:chOff x="4820400" y="797400"/>
            <a:chExt cx="459720" cy="490320"/>
          </a:xfrm>
        </p:grpSpPr>
        <p:sp>
          <p:nvSpPr>
            <p:cNvPr id="1531" name="Google Shape;1295;p49"/>
            <p:cNvSpPr/>
            <p:nvPr/>
          </p:nvSpPr>
          <p:spPr>
            <a:xfrm>
              <a:off x="4919760" y="885240"/>
              <a:ext cx="260280" cy="105480"/>
            </a:xfrm>
            <a:custGeom>
              <a:avLst/>
              <a:gdLst/>
              <a:ahLst/>
              <a:rect l="l" t="t" r="r" b="b"/>
              <a:pathLst>
                <a:path w="2085276" h="859701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2" name="Google Shape;1296;p49"/>
            <p:cNvSpPr/>
            <p:nvPr/>
          </p:nvSpPr>
          <p:spPr>
            <a:xfrm>
              <a:off x="4918320" y="997200"/>
              <a:ext cx="263880" cy="105120"/>
            </a:xfrm>
            <a:custGeom>
              <a:avLst/>
              <a:gdLst/>
              <a:ahLst/>
              <a:rect l="l" t="t" r="r" b="b"/>
              <a:pathLst>
                <a:path w="2113506" h="85725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3" name="Google Shape;1297;p49"/>
            <p:cNvSpPr/>
            <p:nvPr/>
          </p:nvSpPr>
          <p:spPr>
            <a:xfrm>
              <a:off x="4957560" y="1108440"/>
              <a:ext cx="186480" cy="105120"/>
            </a:xfrm>
            <a:custGeom>
              <a:avLst/>
              <a:gdLst/>
              <a:ahLst/>
              <a:rect l="l" t="t" r="r" b="b"/>
              <a:pathLst>
                <a:path w="1496631" h="85674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34" name="Google Shape;1298;p49"/>
            <p:cNvGrpSpPr/>
            <p:nvPr/>
          </p:nvGrpSpPr>
          <p:grpSpPr>
            <a:xfrm>
              <a:off x="4820400" y="797400"/>
              <a:ext cx="459720" cy="490320"/>
              <a:chOff x="4820400" y="797400"/>
              <a:chExt cx="459720" cy="490320"/>
            </a:xfrm>
          </p:grpSpPr>
          <p:sp>
            <p:nvSpPr>
              <p:cNvPr id="1535" name="Google Shape;1299;p49"/>
              <p:cNvSpPr/>
              <p:nvPr/>
            </p:nvSpPr>
            <p:spPr>
              <a:xfrm>
                <a:off x="5168520" y="86328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6" name="Google Shape;1300;p49"/>
              <p:cNvSpPr/>
              <p:nvPr/>
            </p:nvSpPr>
            <p:spPr>
              <a:xfrm>
                <a:off x="5219280" y="1024200"/>
                <a:ext cx="60840" cy="648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7" name="Google Shape;1301;p49"/>
              <p:cNvSpPr/>
              <p:nvPr/>
            </p:nvSpPr>
            <p:spPr>
              <a:xfrm>
                <a:off x="5168520" y="114552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8" name="Google Shape;1302;p49"/>
              <p:cNvSpPr/>
              <p:nvPr/>
            </p:nvSpPr>
            <p:spPr>
              <a:xfrm>
                <a:off x="4886280" y="1145880"/>
                <a:ext cx="46080" cy="4536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9" name="Google Shape;1303;p49"/>
              <p:cNvSpPr/>
              <p:nvPr/>
            </p:nvSpPr>
            <p:spPr>
              <a:xfrm>
                <a:off x="4820400" y="1024200"/>
                <a:ext cx="60840" cy="648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0" name="Google Shape;1304;p49"/>
              <p:cNvSpPr/>
              <p:nvPr/>
            </p:nvSpPr>
            <p:spPr>
              <a:xfrm>
                <a:off x="4886280" y="863640"/>
                <a:ext cx="45720" cy="4536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1" name="Google Shape;1305;p49"/>
              <p:cNvSpPr/>
              <p:nvPr/>
            </p:nvSpPr>
            <p:spPr>
              <a:xfrm>
                <a:off x="5047200" y="797400"/>
                <a:ext cx="6480" cy="6084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2" name="Google Shape;1306;p49"/>
              <p:cNvSpPr/>
              <p:nvPr/>
            </p:nvSpPr>
            <p:spPr>
              <a:xfrm>
                <a:off x="4995000" y="1225800"/>
                <a:ext cx="110520" cy="1476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3" name="Google Shape;1307;p49"/>
              <p:cNvSpPr/>
              <p:nvPr/>
            </p:nvSpPr>
            <p:spPr>
              <a:xfrm>
                <a:off x="4997880" y="1249560"/>
                <a:ext cx="104760" cy="1476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4" name="Google Shape;1308;p49"/>
              <p:cNvSpPr/>
              <p:nvPr/>
            </p:nvSpPr>
            <p:spPr>
              <a:xfrm>
                <a:off x="5013000" y="1272960"/>
                <a:ext cx="74520" cy="1476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545" name="Google Shape;1309;p49"/>
          <p:cNvGrpSpPr/>
          <p:nvPr/>
        </p:nvGrpSpPr>
        <p:grpSpPr>
          <a:xfrm>
            <a:off x="5520960" y="797400"/>
            <a:ext cx="459720" cy="490320"/>
            <a:chOff x="5520960" y="797400"/>
            <a:chExt cx="459720" cy="490320"/>
          </a:xfrm>
        </p:grpSpPr>
        <p:sp>
          <p:nvSpPr>
            <p:cNvPr id="1546" name="Google Shape;1310;p49"/>
            <p:cNvSpPr/>
            <p:nvPr/>
          </p:nvSpPr>
          <p:spPr>
            <a:xfrm>
              <a:off x="5753160" y="885240"/>
              <a:ext cx="133200" cy="155880"/>
            </a:xfrm>
            <a:custGeom>
              <a:avLst/>
              <a:gdLst/>
              <a:ahLst/>
              <a:rect l="l" t="t" r="r" b="b"/>
              <a:pathLst>
                <a:path w="1085755" h="1267396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7" name="Google Shape;1311;p49"/>
            <p:cNvSpPr/>
            <p:nvPr/>
          </p:nvSpPr>
          <p:spPr>
            <a:xfrm>
              <a:off x="5614920" y="885240"/>
              <a:ext cx="131760" cy="155880"/>
            </a:xfrm>
            <a:custGeom>
              <a:avLst/>
              <a:gdLst/>
              <a:ahLst/>
              <a:rect l="l" t="t" r="r" b="b"/>
              <a:pathLst>
                <a:path w="1071591" h="1267142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8" name="Google Shape;1312;p49"/>
            <p:cNvSpPr/>
            <p:nvPr/>
          </p:nvSpPr>
          <p:spPr>
            <a:xfrm>
              <a:off x="5753160" y="1047600"/>
              <a:ext cx="124200" cy="166320"/>
            </a:xfrm>
            <a:custGeom>
              <a:avLst/>
              <a:gdLst/>
              <a:ahLst/>
              <a:rect l="l" t="t" r="r" b="b"/>
              <a:pathLst>
                <a:path w="1010666" h="1352232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9" name="Google Shape;1313;p49"/>
            <p:cNvSpPr/>
            <p:nvPr/>
          </p:nvSpPr>
          <p:spPr>
            <a:xfrm>
              <a:off x="5624280" y="1047600"/>
              <a:ext cx="122400" cy="166320"/>
            </a:xfrm>
            <a:custGeom>
              <a:avLst/>
              <a:gdLst/>
              <a:ahLst/>
              <a:rect l="l" t="t" r="r" b="b"/>
              <a:pathLst>
                <a:path w="996442" h="1352197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50" name="Google Shape;1314;p49"/>
            <p:cNvGrpSpPr/>
            <p:nvPr/>
          </p:nvGrpSpPr>
          <p:grpSpPr>
            <a:xfrm>
              <a:off x="5520960" y="797400"/>
              <a:ext cx="459720" cy="490320"/>
              <a:chOff x="5520960" y="797400"/>
              <a:chExt cx="459720" cy="490320"/>
            </a:xfrm>
          </p:grpSpPr>
          <p:sp>
            <p:nvSpPr>
              <p:cNvPr id="1551" name="Google Shape;1315;p49"/>
              <p:cNvSpPr/>
              <p:nvPr/>
            </p:nvSpPr>
            <p:spPr>
              <a:xfrm>
                <a:off x="5869080" y="86328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2" name="Google Shape;1316;p49"/>
              <p:cNvSpPr/>
              <p:nvPr/>
            </p:nvSpPr>
            <p:spPr>
              <a:xfrm>
                <a:off x="5919840" y="1024200"/>
                <a:ext cx="60840" cy="648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3" name="Google Shape;1317;p49"/>
              <p:cNvSpPr/>
              <p:nvPr/>
            </p:nvSpPr>
            <p:spPr>
              <a:xfrm>
                <a:off x="5869080" y="114552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4" name="Google Shape;1318;p49"/>
              <p:cNvSpPr/>
              <p:nvPr/>
            </p:nvSpPr>
            <p:spPr>
              <a:xfrm>
                <a:off x="5586840" y="1145880"/>
                <a:ext cx="46080" cy="4536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5" name="Google Shape;1319;p49"/>
              <p:cNvSpPr/>
              <p:nvPr/>
            </p:nvSpPr>
            <p:spPr>
              <a:xfrm>
                <a:off x="5520960" y="1024200"/>
                <a:ext cx="60840" cy="648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6" name="Google Shape;1320;p49"/>
              <p:cNvSpPr/>
              <p:nvPr/>
            </p:nvSpPr>
            <p:spPr>
              <a:xfrm>
                <a:off x="5586840" y="863640"/>
                <a:ext cx="45720" cy="4536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7" name="Google Shape;1321;p49"/>
              <p:cNvSpPr/>
              <p:nvPr/>
            </p:nvSpPr>
            <p:spPr>
              <a:xfrm>
                <a:off x="5747760" y="797400"/>
                <a:ext cx="6480" cy="6084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8" name="Google Shape;1322;p49"/>
              <p:cNvSpPr/>
              <p:nvPr/>
            </p:nvSpPr>
            <p:spPr>
              <a:xfrm>
                <a:off x="5695560" y="1225800"/>
                <a:ext cx="110520" cy="1476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9" name="Google Shape;1323;p49"/>
              <p:cNvSpPr/>
              <p:nvPr/>
            </p:nvSpPr>
            <p:spPr>
              <a:xfrm>
                <a:off x="5698440" y="1249560"/>
                <a:ext cx="104760" cy="1476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0" name="Google Shape;1324;p49"/>
              <p:cNvSpPr/>
              <p:nvPr/>
            </p:nvSpPr>
            <p:spPr>
              <a:xfrm>
                <a:off x="5713560" y="1272960"/>
                <a:ext cx="74520" cy="1476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561" name="Google Shape;1325;p49"/>
          <p:cNvGrpSpPr/>
          <p:nvPr/>
        </p:nvGrpSpPr>
        <p:grpSpPr>
          <a:xfrm>
            <a:off x="3061080" y="2986920"/>
            <a:ext cx="444960" cy="399600"/>
            <a:chOff x="3061080" y="2986920"/>
            <a:chExt cx="444960" cy="399600"/>
          </a:xfrm>
        </p:grpSpPr>
        <p:sp>
          <p:nvSpPr>
            <p:cNvPr id="1562" name="Google Shape;1326;p49"/>
            <p:cNvSpPr/>
            <p:nvPr/>
          </p:nvSpPr>
          <p:spPr>
            <a:xfrm>
              <a:off x="3171600" y="3260520"/>
              <a:ext cx="224640" cy="67320"/>
            </a:xfrm>
            <a:custGeom>
              <a:avLst/>
              <a:gdLst/>
              <a:ahLst/>
              <a:rect l="l" t="t" r="r" b="b"/>
              <a:pathLst>
                <a:path w="640" h="194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3" name="Google Shape;1327;p49"/>
            <p:cNvSpPr/>
            <p:nvPr/>
          </p:nvSpPr>
          <p:spPr>
            <a:xfrm>
              <a:off x="3199320" y="3320640"/>
              <a:ext cx="169200" cy="65880"/>
            </a:xfrm>
            <a:custGeom>
              <a:avLst/>
              <a:gdLst/>
              <a:ahLst/>
              <a:rect l="l" t="t" r="r" b="b"/>
              <a:pathLst>
                <a:path w="483" h="19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4" name="Google Shape;1328;p49"/>
            <p:cNvSpPr/>
            <p:nvPr/>
          </p:nvSpPr>
          <p:spPr>
            <a:xfrm>
              <a:off x="3062160" y="3023280"/>
              <a:ext cx="443880" cy="70200"/>
            </a:xfrm>
            <a:custGeom>
              <a:avLst/>
              <a:gdLst/>
              <a:ahLst/>
              <a:rect l="l" t="t" r="r" b="b"/>
              <a:pathLst>
                <a:path w="1261" h="202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5" name="Google Shape;1329;p49"/>
            <p:cNvSpPr/>
            <p:nvPr/>
          </p:nvSpPr>
          <p:spPr>
            <a:xfrm>
              <a:off x="3116880" y="3141720"/>
              <a:ext cx="334440" cy="68760"/>
            </a:xfrm>
            <a:custGeom>
              <a:avLst/>
              <a:gdLst/>
              <a:ahLst/>
              <a:rect l="l" t="t" r="r" b="b"/>
              <a:pathLst>
                <a:path w="951" h="198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6" name="Google Shape;1330;p49"/>
            <p:cNvSpPr/>
            <p:nvPr/>
          </p:nvSpPr>
          <p:spPr>
            <a:xfrm>
              <a:off x="3089880" y="3082320"/>
              <a:ext cx="388440" cy="69480"/>
            </a:xfrm>
            <a:custGeom>
              <a:avLst/>
              <a:gdLst/>
              <a:ahLst/>
              <a:rect l="l" t="t" r="r" b="b"/>
              <a:pathLst>
                <a:path w="1105" h="20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Google Shape;1331;p49"/>
            <p:cNvSpPr/>
            <p:nvPr/>
          </p:nvSpPr>
          <p:spPr>
            <a:xfrm>
              <a:off x="3144240" y="3200760"/>
              <a:ext cx="279720" cy="68400"/>
            </a:xfrm>
            <a:custGeom>
              <a:avLst/>
              <a:gdLst/>
              <a:ahLst/>
              <a:rect l="l" t="t" r="r" b="b"/>
              <a:pathLst>
                <a:path w="796" h="197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8" name="Google Shape;1332;p49"/>
            <p:cNvSpPr/>
            <p:nvPr/>
          </p:nvSpPr>
          <p:spPr>
            <a:xfrm>
              <a:off x="3061080" y="2986920"/>
              <a:ext cx="443880" cy="4788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69" name="Google Shape;1333;p49"/>
          <p:cNvGrpSpPr/>
          <p:nvPr/>
        </p:nvGrpSpPr>
        <p:grpSpPr>
          <a:xfrm>
            <a:off x="1137960" y="2972160"/>
            <a:ext cx="444600" cy="429480"/>
            <a:chOff x="1137960" y="2972160"/>
            <a:chExt cx="444600" cy="429480"/>
          </a:xfrm>
        </p:grpSpPr>
        <p:sp>
          <p:nvSpPr>
            <p:cNvPr id="1570" name="Google Shape;1334;p49"/>
            <p:cNvSpPr/>
            <p:nvPr/>
          </p:nvSpPr>
          <p:spPr>
            <a:xfrm>
              <a:off x="1137960" y="2972160"/>
              <a:ext cx="444600" cy="8856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1" name="Google Shape;1335;p49"/>
            <p:cNvSpPr/>
            <p:nvPr/>
          </p:nvSpPr>
          <p:spPr>
            <a:xfrm>
              <a:off x="1196640" y="3153960"/>
              <a:ext cx="329400" cy="134280"/>
            </a:xfrm>
            <a:custGeom>
              <a:avLst/>
              <a:gdLst/>
              <a:ahLst/>
              <a:rect l="l" t="t" r="r" b="b"/>
              <a:pathLst>
                <a:path w="791" h="325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2" name="Google Shape;1336;p49"/>
            <p:cNvSpPr/>
            <p:nvPr/>
          </p:nvSpPr>
          <p:spPr>
            <a:xfrm>
              <a:off x="1142280" y="3036240"/>
              <a:ext cx="437760" cy="138600"/>
            </a:xfrm>
            <a:custGeom>
              <a:avLst/>
              <a:gdLst/>
              <a:ahLst/>
              <a:rect l="l" t="t" r="r" b="b"/>
              <a:pathLst>
                <a:path w="1051" h="336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3" name="Google Shape;1337;p49"/>
            <p:cNvSpPr/>
            <p:nvPr/>
          </p:nvSpPr>
          <p:spPr>
            <a:xfrm>
              <a:off x="1250640" y="3272040"/>
              <a:ext cx="220320" cy="129600"/>
            </a:xfrm>
            <a:custGeom>
              <a:avLst/>
              <a:gdLst/>
              <a:ahLst/>
              <a:rect l="l" t="t" r="r" b="b"/>
              <a:pathLst>
                <a:path w="530" h="314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74" name="Google Shape;1338;p49"/>
          <p:cNvGrpSpPr/>
          <p:nvPr/>
        </p:nvGrpSpPr>
        <p:grpSpPr>
          <a:xfrm>
            <a:off x="4343400" y="2964600"/>
            <a:ext cx="444960" cy="444240"/>
            <a:chOff x="4343400" y="2964600"/>
            <a:chExt cx="444960" cy="444240"/>
          </a:xfrm>
        </p:grpSpPr>
        <p:sp>
          <p:nvSpPr>
            <p:cNvPr id="1575" name="Google Shape;1339;p49"/>
            <p:cNvSpPr/>
            <p:nvPr/>
          </p:nvSpPr>
          <p:spPr>
            <a:xfrm>
              <a:off x="4343400" y="2964600"/>
              <a:ext cx="219240" cy="21888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6" name="Google Shape;1340;p49"/>
            <p:cNvSpPr/>
            <p:nvPr/>
          </p:nvSpPr>
          <p:spPr>
            <a:xfrm>
              <a:off x="4343400" y="3189960"/>
              <a:ext cx="219240" cy="21888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7" name="Google Shape;1341;p49"/>
            <p:cNvSpPr/>
            <p:nvPr/>
          </p:nvSpPr>
          <p:spPr>
            <a:xfrm>
              <a:off x="4569120" y="3189960"/>
              <a:ext cx="219240" cy="21888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8" name="Google Shape;1342;p49"/>
            <p:cNvSpPr/>
            <p:nvPr/>
          </p:nvSpPr>
          <p:spPr>
            <a:xfrm>
              <a:off x="4569120" y="2964600"/>
              <a:ext cx="219240" cy="21888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79" name="Google Shape;1343;p49"/>
          <p:cNvGrpSpPr/>
          <p:nvPr/>
        </p:nvGrpSpPr>
        <p:grpSpPr>
          <a:xfrm>
            <a:off x="1779120" y="2984040"/>
            <a:ext cx="444600" cy="405720"/>
            <a:chOff x="1779120" y="2984040"/>
            <a:chExt cx="444600" cy="405720"/>
          </a:xfrm>
        </p:grpSpPr>
        <p:sp>
          <p:nvSpPr>
            <p:cNvPr id="1580" name="Google Shape;1344;p49"/>
            <p:cNvSpPr/>
            <p:nvPr/>
          </p:nvSpPr>
          <p:spPr>
            <a:xfrm>
              <a:off x="1779120" y="2984040"/>
              <a:ext cx="444600" cy="655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1" name="Google Shape;1345;p49"/>
            <p:cNvSpPr/>
            <p:nvPr/>
          </p:nvSpPr>
          <p:spPr>
            <a:xfrm>
              <a:off x="1912320" y="3294720"/>
              <a:ext cx="180360" cy="95040"/>
            </a:xfrm>
            <a:custGeom>
              <a:avLst/>
              <a:gdLst/>
              <a:ahLst/>
              <a:rect l="l" t="t" r="r" b="b"/>
              <a:pathLst>
                <a:path w="462" h="245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2" name="Google Shape;1346;p49"/>
            <p:cNvSpPr/>
            <p:nvPr/>
          </p:nvSpPr>
          <p:spPr>
            <a:xfrm>
              <a:off x="1868760" y="3206160"/>
              <a:ext cx="266400" cy="99000"/>
            </a:xfrm>
            <a:custGeom>
              <a:avLst/>
              <a:gdLst/>
              <a:ahLst/>
              <a:rect l="l" t="t" r="r" b="b"/>
              <a:pathLst>
                <a:path w="681" h="255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3" name="Google Shape;1347;p49"/>
            <p:cNvSpPr/>
            <p:nvPr/>
          </p:nvSpPr>
          <p:spPr>
            <a:xfrm>
              <a:off x="1784160" y="3030840"/>
              <a:ext cx="435960" cy="103680"/>
            </a:xfrm>
            <a:custGeom>
              <a:avLst/>
              <a:gdLst/>
              <a:ahLst/>
              <a:rect l="l" t="t" r="r" b="b"/>
              <a:pathLst>
                <a:path w="1113" h="267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4" name="Google Shape;1348;p49"/>
            <p:cNvSpPr/>
            <p:nvPr/>
          </p:nvSpPr>
          <p:spPr>
            <a:xfrm>
              <a:off x="1827000" y="3119400"/>
              <a:ext cx="350280" cy="100440"/>
            </a:xfrm>
            <a:custGeom>
              <a:avLst/>
              <a:gdLst/>
              <a:ahLst/>
              <a:rect l="l" t="t" r="r" b="b"/>
              <a:pathLst>
                <a:path w="895" h="259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5" name="Google Shape;1349;p49"/>
          <p:cNvGrpSpPr/>
          <p:nvPr/>
        </p:nvGrpSpPr>
        <p:grpSpPr>
          <a:xfrm>
            <a:off x="2419920" y="2983320"/>
            <a:ext cx="444600" cy="406800"/>
            <a:chOff x="2419920" y="2983320"/>
            <a:chExt cx="444600" cy="406800"/>
          </a:xfrm>
        </p:grpSpPr>
        <p:sp>
          <p:nvSpPr>
            <p:cNvPr id="1586" name="Google Shape;1350;p49"/>
            <p:cNvSpPr/>
            <p:nvPr/>
          </p:nvSpPr>
          <p:spPr>
            <a:xfrm>
              <a:off x="2419920" y="2983320"/>
              <a:ext cx="444600" cy="5256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7" name="Google Shape;1351;p49"/>
            <p:cNvSpPr/>
            <p:nvPr/>
          </p:nvSpPr>
          <p:spPr>
            <a:xfrm>
              <a:off x="2494080" y="3166200"/>
              <a:ext cx="298800" cy="82800"/>
            </a:xfrm>
            <a:custGeom>
              <a:avLst/>
              <a:gdLst/>
              <a:ahLst/>
              <a:rect l="l" t="t" r="r" b="b"/>
              <a:pathLst>
                <a:path w="735" h="20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8" name="Google Shape;1352;p49"/>
            <p:cNvSpPr/>
            <p:nvPr/>
          </p:nvSpPr>
          <p:spPr>
            <a:xfrm>
              <a:off x="2565360" y="3312360"/>
              <a:ext cx="155880" cy="77760"/>
            </a:xfrm>
            <a:custGeom>
              <a:avLst/>
              <a:gdLst/>
              <a:ahLst/>
              <a:rect l="l" t="t" r="r" b="b"/>
              <a:pathLst>
                <a:path w="385" h="193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9" name="Google Shape;1353;p49"/>
            <p:cNvSpPr/>
            <p:nvPr/>
          </p:nvSpPr>
          <p:spPr>
            <a:xfrm>
              <a:off x="2529720" y="3239280"/>
              <a:ext cx="226800" cy="80280"/>
            </a:xfrm>
            <a:custGeom>
              <a:avLst/>
              <a:gdLst/>
              <a:ahLst/>
              <a:rect l="l" t="t" r="r" b="b"/>
              <a:pathLst>
                <a:path w="559" h="19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0" name="Google Shape;1354;p49"/>
            <p:cNvSpPr/>
            <p:nvPr/>
          </p:nvSpPr>
          <p:spPr>
            <a:xfrm>
              <a:off x="2423880" y="3021840"/>
              <a:ext cx="438840" cy="85680"/>
            </a:xfrm>
            <a:custGeom>
              <a:avLst/>
              <a:gdLst/>
              <a:ahLst/>
              <a:rect l="l" t="t" r="r" b="b"/>
              <a:pathLst>
                <a:path w="1079" h="212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1" name="Google Shape;1355;p49"/>
            <p:cNvSpPr/>
            <p:nvPr/>
          </p:nvSpPr>
          <p:spPr>
            <a:xfrm>
              <a:off x="2459160" y="3094560"/>
              <a:ext cx="367920" cy="83520"/>
            </a:xfrm>
            <a:custGeom>
              <a:avLst/>
              <a:gdLst/>
              <a:ahLst/>
              <a:rect l="l" t="t" r="r" b="b"/>
              <a:pathLst>
                <a:path w="905" h="207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2" name="Google Shape;1356;p49"/>
          <p:cNvGrpSpPr/>
          <p:nvPr/>
        </p:nvGrpSpPr>
        <p:grpSpPr>
          <a:xfrm>
            <a:off x="3702240" y="2985480"/>
            <a:ext cx="444600" cy="402840"/>
            <a:chOff x="3702240" y="2985480"/>
            <a:chExt cx="444600" cy="402840"/>
          </a:xfrm>
        </p:grpSpPr>
        <p:sp>
          <p:nvSpPr>
            <p:cNvPr id="1593" name="Google Shape;1357;p49"/>
            <p:cNvSpPr/>
            <p:nvPr/>
          </p:nvSpPr>
          <p:spPr>
            <a:xfrm>
              <a:off x="3922920" y="3159720"/>
              <a:ext cx="223920" cy="228600"/>
            </a:xfrm>
            <a:custGeom>
              <a:avLst/>
              <a:gdLst/>
              <a:ahLst/>
              <a:rect l="l" t="t" r="r" b="b"/>
              <a:pathLst>
                <a:path w="629" h="641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4" name="Google Shape;1358;p49"/>
            <p:cNvSpPr/>
            <p:nvPr/>
          </p:nvSpPr>
          <p:spPr>
            <a:xfrm>
              <a:off x="3702240" y="3159720"/>
              <a:ext cx="223920" cy="228600"/>
            </a:xfrm>
            <a:custGeom>
              <a:avLst/>
              <a:gdLst/>
              <a:ahLst/>
              <a:rect l="l" t="t" r="r" b="b"/>
              <a:pathLst>
                <a:path w="629" h="641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5" name="Google Shape;1359;p49"/>
            <p:cNvSpPr/>
            <p:nvPr/>
          </p:nvSpPr>
          <p:spPr>
            <a:xfrm>
              <a:off x="3821040" y="2985480"/>
              <a:ext cx="207000" cy="223560"/>
            </a:xfrm>
            <a:custGeom>
              <a:avLst/>
              <a:gdLst/>
              <a:ahLst/>
              <a:rect l="l" t="t" r="r" b="b"/>
              <a:pathLst>
                <a:path w="582" h="627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6" name="Google Shape;1360;p49"/>
          <p:cNvGrpSpPr/>
          <p:nvPr/>
        </p:nvGrpSpPr>
        <p:grpSpPr>
          <a:xfrm>
            <a:off x="4984560" y="2975760"/>
            <a:ext cx="444600" cy="422280"/>
            <a:chOff x="4984560" y="2975760"/>
            <a:chExt cx="444600" cy="422280"/>
          </a:xfrm>
        </p:grpSpPr>
        <p:sp>
          <p:nvSpPr>
            <p:cNvPr id="1597" name="Google Shape;1361;p49"/>
            <p:cNvSpPr/>
            <p:nvPr/>
          </p:nvSpPr>
          <p:spPr>
            <a:xfrm>
              <a:off x="5207400" y="3061080"/>
              <a:ext cx="221760" cy="172800"/>
            </a:xfrm>
            <a:custGeom>
              <a:avLst/>
              <a:gdLst/>
              <a:ahLst/>
              <a:rect l="l" t="t" r="r" b="b"/>
              <a:pathLst>
                <a:path w="701" h="548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8" name="Google Shape;1362;p49"/>
            <p:cNvSpPr/>
            <p:nvPr/>
          </p:nvSpPr>
          <p:spPr>
            <a:xfrm>
              <a:off x="5207040" y="3195360"/>
              <a:ext cx="172800" cy="202680"/>
            </a:xfrm>
            <a:custGeom>
              <a:avLst/>
              <a:gdLst/>
              <a:ahLst/>
              <a:rect l="l" t="t" r="r" b="b"/>
              <a:pathLst>
                <a:path w="547" h="642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9" name="Google Shape;1363;p49"/>
            <p:cNvSpPr/>
            <p:nvPr/>
          </p:nvSpPr>
          <p:spPr>
            <a:xfrm>
              <a:off x="5033880" y="3195360"/>
              <a:ext cx="172800" cy="202680"/>
            </a:xfrm>
            <a:custGeom>
              <a:avLst/>
              <a:gdLst/>
              <a:ahLst/>
              <a:rect l="l" t="t" r="r" b="b"/>
              <a:pathLst>
                <a:path w="547" h="642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0" name="Google Shape;1364;p49"/>
            <p:cNvSpPr/>
            <p:nvPr/>
          </p:nvSpPr>
          <p:spPr>
            <a:xfrm>
              <a:off x="4984560" y="3061080"/>
              <a:ext cx="221760" cy="172800"/>
            </a:xfrm>
            <a:custGeom>
              <a:avLst/>
              <a:gdLst/>
              <a:ahLst/>
              <a:rect l="l" t="t" r="r" b="b"/>
              <a:pathLst>
                <a:path w="701" h="548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1" name="Google Shape;1365;p49"/>
            <p:cNvSpPr/>
            <p:nvPr/>
          </p:nvSpPr>
          <p:spPr>
            <a:xfrm>
              <a:off x="5126040" y="2975760"/>
              <a:ext cx="161640" cy="218160"/>
            </a:xfrm>
            <a:custGeom>
              <a:avLst/>
              <a:gdLst/>
              <a:ahLst/>
              <a:rect l="l" t="t" r="r" b="b"/>
              <a:pathLst>
                <a:path w="512" h="691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02" name="Google Shape;1366;p49"/>
          <p:cNvGrpSpPr/>
          <p:nvPr/>
        </p:nvGrpSpPr>
        <p:grpSpPr>
          <a:xfrm>
            <a:off x="5625720" y="2973600"/>
            <a:ext cx="444600" cy="426600"/>
            <a:chOff x="5625720" y="2973600"/>
            <a:chExt cx="444600" cy="426600"/>
          </a:xfrm>
        </p:grpSpPr>
        <p:sp>
          <p:nvSpPr>
            <p:cNvPr id="1603" name="Google Shape;1367;p49"/>
            <p:cNvSpPr/>
            <p:nvPr/>
          </p:nvSpPr>
          <p:spPr>
            <a:xfrm>
              <a:off x="5689440" y="3187440"/>
              <a:ext cx="158040" cy="21276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4" name="Google Shape;1368;p49"/>
            <p:cNvSpPr/>
            <p:nvPr/>
          </p:nvSpPr>
          <p:spPr>
            <a:xfrm>
              <a:off x="5848920" y="2973600"/>
              <a:ext cx="158040" cy="21276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5" name="Google Shape;1369;p49"/>
            <p:cNvSpPr/>
            <p:nvPr/>
          </p:nvSpPr>
          <p:spPr>
            <a:xfrm>
              <a:off x="5848920" y="3112920"/>
              <a:ext cx="221400" cy="147600"/>
            </a:xfrm>
            <a:custGeom>
              <a:avLst/>
              <a:gdLst/>
              <a:ahLst/>
              <a:rect l="l" t="t" r="r" b="b"/>
              <a:pathLst>
                <a:path w="562" h="375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6" name="Google Shape;1370;p49"/>
            <p:cNvSpPr/>
            <p:nvPr/>
          </p:nvSpPr>
          <p:spPr>
            <a:xfrm>
              <a:off x="5848920" y="3187440"/>
              <a:ext cx="158040" cy="21276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7" name="Google Shape;1371;p49"/>
            <p:cNvSpPr/>
            <p:nvPr/>
          </p:nvSpPr>
          <p:spPr>
            <a:xfrm>
              <a:off x="5625720" y="3112920"/>
              <a:ext cx="222120" cy="147600"/>
            </a:xfrm>
            <a:custGeom>
              <a:avLst/>
              <a:gdLst/>
              <a:ahLst/>
              <a:rect l="l" t="t" r="r" b="b"/>
              <a:pathLst>
                <a:path w="563" h="375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8" name="Google Shape;1372;p49"/>
            <p:cNvSpPr/>
            <p:nvPr/>
          </p:nvSpPr>
          <p:spPr>
            <a:xfrm>
              <a:off x="5689440" y="2973600"/>
              <a:ext cx="158040" cy="21276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09" name="Google Shape;1373;p49"/>
          <p:cNvGrpSpPr/>
          <p:nvPr/>
        </p:nvGrpSpPr>
        <p:grpSpPr>
          <a:xfrm>
            <a:off x="6908040" y="2987640"/>
            <a:ext cx="444600" cy="398160"/>
            <a:chOff x="6908040" y="2987640"/>
            <a:chExt cx="444600" cy="398160"/>
          </a:xfrm>
        </p:grpSpPr>
        <p:sp>
          <p:nvSpPr>
            <p:cNvPr id="1610" name="Google Shape;1374;p49"/>
            <p:cNvSpPr/>
            <p:nvPr/>
          </p:nvSpPr>
          <p:spPr>
            <a:xfrm>
              <a:off x="7122600" y="3162960"/>
              <a:ext cx="230040" cy="222840"/>
            </a:xfrm>
            <a:custGeom>
              <a:avLst/>
              <a:gdLst/>
              <a:ahLst/>
              <a:rect l="l" t="t" r="r" b="b"/>
              <a:pathLst>
                <a:path w="635" h="614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1" name="Google Shape;1375;p49"/>
            <p:cNvSpPr/>
            <p:nvPr/>
          </p:nvSpPr>
          <p:spPr>
            <a:xfrm>
              <a:off x="7025040" y="2987640"/>
              <a:ext cx="222480" cy="222480"/>
            </a:xfrm>
            <a:custGeom>
              <a:avLst/>
              <a:gdLst/>
              <a:ahLst/>
              <a:rect l="l" t="t" r="r" b="b"/>
              <a:pathLst>
                <a:path w="614" h="613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2" name="Google Shape;1376;p49"/>
            <p:cNvSpPr/>
            <p:nvPr/>
          </p:nvSpPr>
          <p:spPr>
            <a:xfrm>
              <a:off x="6908040" y="3162960"/>
              <a:ext cx="221760" cy="222840"/>
            </a:xfrm>
            <a:custGeom>
              <a:avLst/>
              <a:gdLst/>
              <a:ahLst/>
              <a:rect l="l" t="t" r="r" b="b"/>
              <a:pathLst>
                <a:path w="612" h="614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13" name="Google Shape;1377;p49"/>
          <p:cNvGrpSpPr/>
          <p:nvPr/>
        </p:nvGrpSpPr>
        <p:grpSpPr>
          <a:xfrm>
            <a:off x="7549200" y="2976480"/>
            <a:ext cx="444600" cy="420840"/>
            <a:chOff x="7549200" y="2976480"/>
            <a:chExt cx="444600" cy="420840"/>
          </a:xfrm>
        </p:grpSpPr>
        <p:sp>
          <p:nvSpPr>
            <p:cNvPr id="1614" name="Google Shape;1378;p49"/>
            <p:cNvSpPr/>
            <p:nvPr/>
          </p:nvSpPr>
          <p:spPr>
            <a:xfrm>
              <a:off x="7549200" y="2976480"/>
              <a:ext cx="214920" cy="242280"/>
            </a:xfrm>
            <a:custGeom>
              <a:avLst/>
              <a:gdLst/>
              <a:ahLst/>
              <a:rect l="l" t="t" r="r" b="b"/>
              <a:pathLst>
                <a:path w="632" h="71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5" name="Google Shape;1379;p49"/>
            <p:cNvSpPr/>
            <p:nvPr/>
          </p:nvSpPr>
          <p:spPr>
            <a:xfrm>
              <a:off x="7560720" y="3194280"/>
              <a:ext cx="242280" cy="203040"/>
            </a:xfrm>
            <a:custGeom>
              <a:avLst/>
              <a:gdLst/>
              <a:ahLst/>
              <a:rect l="l" t="t" r="r" b="b"/>
              <a:pathLst>
                <a:path w="712" h="597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6" name="Google Shape;1380;p49"/>
            <p:cNvSpPr/>
            <p:nvPr/>
          </p:nvSpPr>
          <p:spPr>
            <a:xfrm>
              <a:off x="7778880" y="3155400"/>
              <a:ext cx="203400" cy="241920"/>
            </a:xfrm>
            <a:custGeom>
              <a:avLst/>
              <a:gdLst/>
              <a:ahLst/>
              <a:rect l="l" t="t" r="r" b="b"/>
              <a:pathLst>
                <a:path w="598" h="711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7" name="Google Shape;1381;p49"/>
            <p:cNvSpPr/>
            <p:nvPr/>
          </p:nvSpPr>
          <p:spPr>
            <a:xfrm>
              <a:off x="7740000" y="2976480"/>
              <a:ext cx="253800" cy="203040"/>
            </a:xfrm>
            <a:custGeom>
              <a:avLst/>
              <a:gdLst/>
              <a:ahLst/>
              <a:rect l="l" t="t" r="r" b="b"/>
              <a:pathLst>
                <a:path w="746" h="597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18" name="Google Shape;1382;p49"/>
          <p:cNvGrpSpPr/>
          <p:nvPr/>
        </p:nvGrpSpPr>
        <p:grpSpPr>
          <a:xfrm>
            <a:off x="6266880" y="2984400"/>
            <a:ext cx="444600" cy="404640"/>
            <a:chOff x="6266880" y="2984400"/>
            <a:chExt cx="444600" cy="404640"/>
          </a:xfrm>
        </p:grpSpPr>
        <p:sp>
          <p:nvSpPr>
            <p:cNvPr id="1619" name="Google Shape;1383;p49"/>
            <p:cNvSpPr/>
            <p:nvPr/>
          </p:nvSpPr>
          <p:spPr>
            <a:xfrm>
              <a:off x="6266880" y="3135600"/>
              <a:ext cx="216360" cy="253440"/>
            </a:xfrm>
            <a:custGeom>
              <a:avLst/>
              <a:gdLst/>
              <a:ahLst/>
              <a:rect l="l" t="t" r="r" b="b"/>
              <a:pathLst>
                <a:path w="530" h="618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0" name="Google Shape;1384;p49"/>
            <p:cNvSpPr/>
            <p:nvPr/>
          </p:nvSpPr>
          <p:spPr>
            <a:xfrm>
              <a:off x="6508080" y="3135600"/>
              <a:ext cx="203400" cy="253440"/>
            </a:xfrm>
            <a:custGeom>
              <a:avLst/>
              <a:gdLst/>
              <a:ahLst/>
              <a:rect l="l" t="t" r="r" b="b"/>
              <a:pathLst>
                <a:path w="499" h="618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1" name="Google Shape;1385;p49"/>
            <p:cNvSpPr/>
            <p:nvPr/>
          </p:nvSpPr>
          <p:spPr>
            <a:xfrm>
              <a:off x="6431040" y="3256200"/>
              <a:ext cx="129240" cy="111960"/>
            </a:xfrm>
            <a:custGeom>
              <a:avLst/>
              <a:gdLst/>
              <a:ahLst/>
              <a:rect l="l" t="t" r="r" b="b"/>
              <a:pathLst>
                <a:path w="318" h="274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2" name="Google Shape;1386;p49"/>
            <p:cNvSpPr/>
            <p:nvPr/>
          </p:nvSpPr>
          <p:spPr>
            <a:xfrm>
              <a:off x="6358320" y="2984400"/>
              <a:ext cx="274680" cy="137880"/>
            </a:xfrm>
            <a:custGeom>
              <a:avLst/>
              <a:gdLst/>
              <a:ahLst/>
              <a:rect l="l" t="t" r="r" b="b"/>
              <a:pathLst>
                <a:path w="672" h="337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3" name="Google Shape;1387;p49"/>
            <p:cNvSpPr/>
            <p:nvPr/>
          </p:nvSpPr>
          <p:spPr>
            <a:xfrm>
              <a:off x="6357240" y="3111840"/>
              <a:ext cx="127800" cy="127440"/>
            </a:xfrm>
            <a:custGeom>
              <a:avLst/>
              <a:gdLst/>
              <a:ahLst/>
              <a:rect l="l" t="t" r="r" b="b"/>
              <a:pathLst>
                <a:path w="314" h="312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4" name="Google Shape;1388;p49"/>
            <p:cNvSpPr/>
            <p:nvPr/>
          </p:nvSpPr>
          <p:spPr>
            <a:xfrm>
              <a:off x="6508080" y="3112560"/>
              <a:ext cx="124920" cy="124920"/>
            </a:xfrm>
            <a:custGeom>
              <a:avLst/>
              <a:gdLst/>
              <a:ahLst/>
              <a:rect l="l" t="t" r="r" b="b"/>
              <a:pathLst>
                <a:path w="307" h="306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25" name="Google Shape;1389;p49"/>
          <p:cNvGrpSpPr/>
          <p:nvPr/>
        </p:nvGrpSpPr>
        <p:grpSpPr>
          <a:xfrm>
            <a:off x="3069720" y="2283120"/>
            <a:ext cx="444600" cy="393480"/>
            <a:chOff x="3069720" y="2283120"/>
            <a:chExt cx="444600" cy="393480"/>
          </a:xfrm>
        </p:grpSpPr>
        <p:sp>
          <p:nvSpPr>
            <p:cNvPr id="1626" name="Google Shape;1390;p49"/>
            <p:cNvSpPr/>
            <p:nvPr/>
          </p:nvSpPr>
          <p:spPr>
            <a:xfrm>
              <a:off x="3233160" y="2437920"/>
              <a:ext cx="160560" cy="146520"/>
            </a:xfrm>
            <a:custGeom>
              <a:avLst/>
              <a:gdLst/>
              <a:ahLst/>
              <a:rect l="l" t="t" r="r" b="b"/>
              <a:pathLst>
                <a:path w="385" h="351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7" name="Google Shape;1391;p49"/>
            <p:cNvSpPr/>
            <p:nvPr/>
          </p:nvSpPr>
          <p:spPr>
            <a:xfrm>
              <a:off x="3372840" y="2407680"/>
              <a:ext cx="141480" cy="182160"/>
            </a:xfrm>
            <a:custGeom>
              <a:avLst/>
              <a:gdLst/>
              <a:ahLst/>
              <a:rect l="l" t="t" r="r" b="b"/>
              <a:pathLst>
                <a:path w="339" h="436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8" name="Google Shape;1392;p49"/>
            <p:cNvSpPr/>
            <p:nvPr/>
          </p:nvSpPr>
          <p:spPr>
            <a:xfrm>
              <a:off x="3233160" y="2283120"/>
              <a:ext cx="129960" cy="145440"/>
            </a:xfrm>
            <a:custGeom>
              <a:avLst/>
              <a:gdLst/>
              <a:ahLst/>
              <a:rect l="l" t="t" r="r" b="b"/>
              <a:pathLst>
                <a:path w="312" h="348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9" name="Google Shape;1393;p49"/>
            <p:cNvSpPr/>
            <p:nvPr/>
          </p:nvSpPr>
          <p:spPr>
            <a:xfrm>
              <a:off x="3342240" y="2294280"/>
              <a:ext cx="168840" cy="133920"/>
            </a:xfrm>
            <a:custGeom>
              <a:avLst/>
              <a:gdLst/>
              <a:ahLst/>
              <a:rect l="l" t="t" r="r" b="b"/>
              <a:pathLst>
                <a:path w="404" h="321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0" name="Google Shape;1394;p49"/>
            <p:cNvSpPr/>
            <p:nvPr/>
          </p:nvSpPr>
          <p:spPr>
            <a:xfrm>
              <a:off x="3285000" y="2583360"/>
              <a:ext cx="106560" cy="93240"/>
            </a:xfrm>
            <a:custGeom>
              <a:avLst/>
              <a:gdLst/>
              <a:ahLst/>
              <a:rect l="l" t="t" r="r" b="b"/>
              <a:pathLst>
                <a:path w="256" h="224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1" name="Google Shape;1395;p49"/>
            <p:cNvSpPr/>
            <p:nvPr/>
          </p:nvSpPr>
          <p:spPr>
            <a:xfrm>
              <a:off x="3076560" y="2407680"/>
              <a:ext cx="177480" cy="144000"/>
            </a:xfrm>
            <a:custGeom>
              <a:avLst/>
              <a:gdLst/>
              <a:ahLst/>
              <a:rect l="l" t="t" r="r" b="b"/>
              <a:pathLst>
                <a:path w="425" h="34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2" name="Google Shape;1396;p49"/>
            <p:cNvSpPr/>
            <p:nvPr/>
          </p:nvSpPr>
          <p:spPr>
            <a:xfrm>
              <a:off x="3069720" y="2288880"/>
              <a:ext cx="184320" cy="139320"/>
            </a:xfrm>
            <a:custGeom>
              <a:avLst/>
              <a:gdLst/>
              <a:ahLst/>
              <a:rect l="l" t="t" r="r" b="b"/>
              <a:pathLst>
                <a:path w="441" h="334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33" name="Google Shape;1397;p49"/>
          <p:cNvGrpSpPr/>
          <p:nvPr/>
        </p:nvGrpSpPr>
        <p:grpSpPr>
          <a:xfrm>
            <a:off x="3761280" y="2300400"/>
            <a:ext cx="444600" cy="358560"/>
            <a:chOff x="3761280" y="2300400"/>
            <a:chExt cx="444600" cy="358560"/>
          </a:xfrm>
        </p:grpSpPr>
        <p:sp>
          <p:nvSpPr>
            <p:cNvPr id="1634" name="Google Shape;1398;p49"/>
            <p:cNvSpPr/>
            <p:nvPr/>
          </p:nvSpPr>
          <p:spPr>
            <a:xfrm>
              <a:off x="3761280" y="2310480"/>
              <a:ext cx="256680" cy="168120"/>
            </a:xfrm>
            <a:custGeom>
              <a:avLst/>
              <a:gdLst/>
              <a:ahLst/>
              <a:rect l="l" t="t" r="r" b="b"/>
              <a:pathLst>
                <a:path w="722" h="47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5" name="Google Shape;1399;p49"/>
            <p:cNvSpPr/>
            <p:nvPr/>
          </p:nvSpPr>
          <p:spPr>
            <a:xfrm>
              <a:off x="3951720" y="2490120"/>
              <a:ext cx="230760" cy="168120"/>
            </a:xfrm>
            <a:custGeom>
              <a:avLst/>
              <a:gdLst/>
              <a:ahLst/>
              <a:rect l="l" t="t" r="r" b="b"/>
              <a:pathLst>
                <a:path w="650" h="473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6" name="Google Shape;1400;p49"/>
            <p:cNvSpPr/>
            <p:nvPr/>
          </p:nvSpPr>
          <p:spPr>
            <a:xfrm>
              <a:off x="3785760" y="2451240"/>
              <a:ext cx="192960" cy="207720"/>
            </a:xfrm>
            <a:custGeom>
              <a:avLst/>
              <a:gdLst/>
              <a:ahLst/>
              <a:rect l="l" t="t" r="r" b="b"/>
              <a:pathLst>
                <a:path w="544" h="583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7" name="Google Shape;1401;p49"/>
            <p:cNvSpPr/>
            <p:nvPr/>
          </p:nvSpPr>
          <p:spPr>
            <a:xfrm>
              <a:off x="3990600" y="2300400"/>
              <a:ext cx="215280" cy="217080"/>
            </a:xfrm>
            <a:custGeom>
              <a:avLst/>
              <a:gdLst/>
              <a:ahLst/>
              <a:rect l="l" t="t" r="r" b="b"/>
              <a:pathLst>
                <a:path w="606" h="609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38" name="Google Shape;1402;p49"/>
          <p:cNvGrpSpPr/>
          <p:nvPr/>
        </p:nvGrpSpPr>
        <p:grpSpPr>
          <a:xfrm>
            <a:off x="5143680" y="2257560"/>
            <a:ext cx="442800" cy="444240"/>
            <a:chOff x="5143680" y="2257560"/>
            <a:chExt cx="442800" cy="444240"/>
          </a:xfrm>
        </p:grpSpPr>
        <p:sp>
          <p:nvSpPr>
            <p:cNvPr id="1639" name="Google Shape;1403;p49"/>
            <p:cNvSpPr/>
            <p:nvPr/>
          </p:nvSpPr>
          <p:spPr>
            <a:xfrm>
              <a:off x="5378040" y="2287440"/>
              <a:ext cx="208440" cy="343440"/>
            </a:xfrm>
            <a:custGeom>
              <a:avLst/>
              <a:gdLst/>
              <a:ahLst/>
              <a:rect l="l" t="t" r="r" b="b"/>
              <a:pathLst>
                <a:path w="517" h="84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0" name="Google Shape;1404;p49"/>
            <p:cNvSpPr/>
            <p:nvPr/>
          </p:nvSpPr>
          <p:spPr>
            <a:xfrm>
              <a:off x="5155200" y="2402280"/>
              <a:ext cx="380520" cy="299520"/>
            </a:xfrm>
            <a:custGeom>
              <a:avLst/>
              <a:gdLst/>
              <a:ahLst/>
              <a:rect l="l" t="t" r="r" b="b"/>
              <a:pathLst>
                <a:path w="942" h="739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1" name="Google Shape;1405;p49"/>
            <p:cNvSpPr/>
            <p:nvPr/>
          </p:nvSpPr>
          <p:spPr>
            <a:xfrm>
              <a:off x="5143680" y="2257560"/>
              <a:ext cx="361800" cy="321120"/>
            </a:xfrm>
            <a:custGeom>
              <a:avLst/>
              <a:gdLst/>
              <a:ahLst/>
              <a:rect l="l" t="t" r="r" b="b"/>
              <a:pathLst>
                <a:path w="895" h="792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42" name="Google Shape;1406;p49"/>
          <p:cNvGrpSpPr/>
          <p:nvPr/>
        </p:nvGrpSpPr>
        <p:grpSpPr>
          <a:xfrm>
            <a:off x="4452480" y="2286360"/>
            <a:ext cx="444600" cy="386640"/>
            <a:chOff x="4452480" y="2286360"/>
            <a:chExt cx="444600" cy="386640"/>
          </a:xfrm>
        </p:grpSpPr>
        <p:sp>
          <p:nvSpPr>
            <p:cNvPr id="1643" name="Google Shape;1407;p49"/>
            <p:cNvSpPr/>
            <p:nvPr/>
          </p:nvSpPr>
          <p:spPr>
            <a:xfrm>
              <a:off x="4452480" y="2287440"/>
              <a:ext cx="289080" cy="278280"/>
            </a:xfrm>
            <a:custGeom>
              <a:avLst/>
              <a:gdLst/>
              <a:ahLst/>
              <a:rect l="l" t="t" r="r" b="b"/>
              <a:pathLst>
                <a:path w="341" h="326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4" name="Google Shape;1408;p49"/>
            <p:cNvSpPr/>
            <p:nvPr/>
          </p:nvSpPr>
          <p:spPr>
            <a:xfrm>
              <a:off x="4491720" y="2396160"/>
              <a:ext cx="338400" cy="276840"/>
            </a:xfrm>
            <a:custGeom>
              <a:avLst/>
              <a:gdLst/>
              <a:ahLst/>
              <a:rect l="l" t="t" r="r" b="b"/>
              <a:pathLst>
                <a:path w="399" h="324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5" name="Google Shape;1409;p49"/>
            <p:cNvSpPr/>
            <p:nvPr/>
          </p:nvSpPr>
          <p:spPr>
            <a:xfrm>
              <a:off x="4688280" y="2286360"/>
              <a:ext cx="208800" cy="313560"/>
            </a:xfrm>
            <a:custGeom>
              <a:avLst/>
              <a:gdLst/>
              <a:ahLst/>
              <a:rect l="l" t="t" r="r" b="b"/>
              <a:pathLst>
                <a:path w="247" h="36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46" name="Google Shape;1410;p49"/>
          <p:cNvGrpSpPr/>
          <p:nvPr/>
        </p:nvGrpSpPr>
        <p:grpSpPr>
          <a:xfrm>
            <a:off x="6524640" y="2257560"/>
            <a:ext cx="442080" cy="444600"/>
            <a:chOff x="6524640" y="2257560"/>
            <a:chExt cx="442080" cy="444600"/>
          </a:xfrm>
        </p:grpSpPr>
        <p:sp>
          <p:nvSpPr>
            <p:cNvPr id="1647" name="Google Shape;1411;p49"/>
            <p:cNvSpPr/>
            <p:nvPr/>
          </p:nvSpPr>
          <p:spPr>
            <a:xfrm>
              <a:off x="6755400" y="2409840"/>
              <a:ext cx="211320" cy="140400"/>
            </a:xfrm>
            <a:custGeom>
              <a:avLst/>
              <a:gdLst/>
              <a:ahLst/>
              <a:rect l="l" t="t" r="r" b="b"/>
              <a:pathLst>
                <a:path w="590" h="391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8" name="Google Shape;1412;p49"/>
            <p:cNvSpPr/>
            <p:nvPr/>
          </p:nvSpPr>
          <p:spPr>
            <a:xfrm>
              <a:off x="6524640" y="2409840"/>
              <a:ext cx="211680" cy="140400"/>
            </a:xfrm>
            <a:custGeom>
              <a:avLst/>
              <a:gdLst/>
              <a:ahLst/>
              <a:rect l="l" t="t" r="r" b="b"/>
              <a:pathLst>
                <a:path w="591" h="3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9" name="Google Shape;1413;p49"/>
            <p:cNvSpPr/>
            <p:nvPr/>
          </p:nvSpPr>
          <p:spPr>
            <a:xfrm>
              <a:off x="6675840" y="2257560"/>
              <a:ext cx="139680" cy="212760"/>
            </a:xfrm>
            <a:custGeom>
              <a:avLst/>
              <a:gdLst/>
              <a:ahLst/>
              <a:rect l="l" t="t" r="r" b="b"/>
              <a:pathLst>
                <a:path w="391" h="5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0" name="Google Shape;1414;p49"/>
            <p:cNvSpPr/>
            <p:nvPr/>
          </p:nvSpPr>
          <p:spPr>
            <a:xfrm>
              <a:off x="6675840" y="2489400"/>
              <a:ext cx="139680" cy="212760"/>
            </a:xfrm>
            <a:custGeom>
              <a:avLst/>
              <a:gdLst/>
              <a:ahLst/>
              <a:rect l="l" t="t" r="r" b="b"/>
              <a:pathLst>
                <a:path w="391" h="5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1" name="Google Shape;1415;p49"/>
          <p:cNvGrpSpPr/>
          <p:nvPr/>
        </p:nvGrpSpPr>
        <p:grpSpPr>
          <a:xfrm>
            <a:off x="5833440" y="2257560"/>
            <a:ext cx="444600" cy="444600"/>
            <a:chOff x="5833440" y="2257560"/>
            <a:chExt cx="444600" cy="444600"/>
          </a:xfrm>
        </p:grpSpPr>
        <p:sp>
          <p:nvSpPr>
            <p:cNvPr id="1652" name="Google Shape;1416;p49"/>
            <p:cNvSpPr/>
            <p:nvPr/>
          </p:nvSpPr>
          <p:spPr>
            <a:xfrm>
              <a:off x="6057000" y="2257560"/>
              <a:ext cx="219240" cy="260640"/>
            </a:xfrm>
            <a:custGeom>
              <a:avLst/>
              <a:gdLst/>
              <a:ahLst/>
              <a:rect l="l" t="t" r="r" b="b"/>
              <a:pathLst>
                <a:path w="540" h="642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3" name="Google Shape;1417;p49"/>
            <p:cNvSpPr/>
            <p:nvPr/>
          </p:nvSpPr>
          <p:spPr>
            <a:xfrm>
              <a:off x="5833440" y="2259000"/>
              <a:ext cx="261000" cy="219240"/>
            </a:xfrm>
            <a:custGeom>
              <a:avLst/>
              <a:gdLst/>
              <a:ahLst/>
              <a:rect l="l" t="t" r="r" b="b"/>
              <a:pathLst>
                <a:path w="642" h="54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4" name="Google Shape;1418;p49"/>
            <p:cNvSpPr/>
            <p:nvPr/>
          </p:nvSpPr>
          <p:spPr>
            <a:xfrm>
              <a:off x="5834880" y="2441160"/>
              <a:ext cx="219240" cy="261000"/>
            </a:xfrm>
            <a:custGeom>
              <a:avLst/>
              <a:gdLst/>
              <a:ahLst/>
              <a:rect l="l" t="t" r="r" b="b"/>
              <a:pathLst>
                <a:path w="540" h="642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5" name="Google Shape;1419;p49"/>
            <p:cNvSpPr/>
            <p:nvPr/>
          </p:nvSpPr>
          <p:spPr>
            <a:xfrm>
              <a:off x="6017040" y="2481480"/>
              <a:ext cx="261000" cy="219240"/>
            </a:xfrm>
            <a:custGeom>
              <a:avLst/>
              <a:gdLst/>
              <a:ahLst/>
              <a:rect l="l" t="t" r="r" b="b"/>
              <a:pathLst>
                <a:path w="642" h="54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6" name="Google Shape;1420;p49"/>
          <p:cNvGrpSpPr/>
          <p:nvPr/>
        </p:nvGrpSpPr>
        <p:grpSpPr>
          <a:xfrm>
            <a:off x="2520360" y="2257560"/>
            <a:ext cx="302760" cy="444600"/>
            <a:chOff x="2520360" y="2257560"/>
            <a:chExt cx="302760" cy="444600"/>
          </a:xfrm>
        </p:grpSpPr>
        <p:sp>
          <p:nvSpPr>
            <p:cNvPr id="1657" name="Google Shape;1421;p49"/>
            <p:cNvSpPr/>
            <p:nvPr/>
          </p:nvSpPr>
          <p:spPr>
            <a:xfrm>
              <a:off x="2598120" y="2429280"/>
              <a:ext cx="168480" cy="99360"/>
            </a:xfrm>
            <a:custGeom>
              <a:avLst/>
              <a:gdLst/>
              <a:ahLst/>
              <a:rect l="l" t="t" r="r" b="b"/>
              <a:pathLst>
                <a:path w="513" h="302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8" name="Google Shape;1422;p49"/>
            <p:cNvSpPr/>
            <p:nvPr/>
          </p:nvSpPr>
          <p:spPr>
            <a:xfrm>
              <a:off x="2640960" y="2257560"/>
              <a:ext cx="159840" cy="150480"/>
            </a:xfrm>
            <a:custGeom>
              <a:avLst/>
              <a:gdLst/>
              <a:ahLst/>
              <a:rect l="l" t="t" r="r" b="b"/>
              <a:pathLst>
                <a:path w="486" h="45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9" name="Google Shape;1423;p49"/>
            <p:cNvSpPr/>
            <p:nvPr/>
          </p:nvSpPr>
          <p:spPr>
            <a:xfrm>
              <a:off x="2520360" y="2307240"/>
              <a:ext cx="131040" cy="181080"/>
            </a:xfrm>
            <a:custGeom>
              <a:avLst/>
              <a:gdLst/>
              <a:ahLst/>
              <a:rect l="l" t="t" r="r" b="b"/>
              <a:pathLst>
                <a:path w="399" h="548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0" name="Google Shape;1424;p49"/>
            <p:cNvSpPr/>
            <p:nvPr/>
          </p:nvSpPr>
          <p:spPr>
            <a:xfrm>
              <a:off x="2531880" y="2548440"/>
              <a:ext cx="187200" cy="153720"/>
            </a:xfrm>
            <a:custGeom>
              <a:avLst/>
              <a:gdLst/>
              <a:ahLst/>
              <a:rect l="l" t="t" r="r" b="b"/>
              <a:pathLst>
                <a:path w="569" h="465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1" name="Google Shape;1425;p49"/>
            <p:cNvSpPr/>
            <p:nvPr/>
          </p:nvSpPr>
          <p:spPr>
            <a:xfrm>
              <a:off x="2708280" y="2475000"/>
              <a:ext cx="114840" cy="176760"/>
            </a:xfrm>
            <a:custGeom>
              <a:avLst/>
              <a:gdLst/>
              <a:ahLst/>
              <a:rect l="l" t="t" r="r" b="b"/>
              <a:pathLst>
                <a:path w="350" h="535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62" name="Google Shape;1426;p49"/>
          <p:cNvGrpSpPr/>
          <p:nvPr/>
        </p:nvGrpSpPr>
        <p:grpSpPr>
          <a:xfrm>
            <a:off x="7213320" y="2257560"/>
            <a:ext cx="188640" cy="444600"/>
            <a:chOff x="7213320" y="2257560"/>
            <a:chExt cx="188640" cy="444600"/>
          </a:xfrm>
        </p:grpSpPr>
        <p:sp>
          <p:nvSpPr>
            <p:cNvPr id="1663" name="Google Shape;1427;p49"/>
            <p:cNvSpPr/>
            <p:nvPr/>
          </p:nvSpPr>
          <p:spPr>
            <a:xfrm>
              <a:off x="7213320" y="2691360"/>
              <a:ext cx="188640" cy="10800"/>
            </a:xfrm>
            <a:custGeom>
              <a:avLst/>
              <a:gdLst/>
              <a:ahLst/>
              <a:rect l="l" t="t" r="r" b="b"/>
              <a:pathLst>
                <a:path w="569" h="35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4" name="Google Shape;1428;p49"/>
            <p:cNvSpPr/>
            <p:nvPr/>
          </p:nvSpPr>
          <p:spPr>
            <a:xfrm>
              <a:off x="7213320" y="2257560"/>
              <a:ext cx="188640" cy="23760"/>
            </a:xfrm>
            <a:custGeom>
              <a:avLst/>
              <a:gdLst/>
              <a:ahLst/>
              <a:rect l="l" t="t" r="r" b="b"/>
              <a:pathLst>
                <a:path w="569" h="74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5" name="Google Shape;1429;p49"/>
            <p:cNvSpPr/>
            <p:nvPr/>
          </p:nvSpPr>
          <p:spPr>
            <a:xfrm>
              <a:off x="7213320" y="2388240"/>
              <a:ext cx="188640" cy="961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6" name="Google Shape;1430;p49"/>
            <p:cNvSpPr/>
            <p:nvPr/>
          </p:nvSpPr>
          <p:spPr>
            <a:xfrm>
              <a:off x="7213320" y="2287080"/>
              <a:ext cx="188640" cy="9756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7" name="Google Shape;1431;p49"/>
            <p:cNvSpPr/>
            <p:nvPr/>
          </p:nvSpPr>
          <p:spPr>
            <a:xfrm>
              <a:off x="7213320" y="2588040"/>
              <a:ext cx="188640" cy="9756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8" name="Google Shape;1432;p49"/>
            <p:cNvSpPr/>
            <p:nvPr/>
          </p:nvSpPr>
          <p:spPr>
            <a:xfrm>
              <a:off x="7213320" y="2488320"/>
              <a:ext cx="188640" cy="961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69" name="Google Shape;1433;p49"/>
          <p:cNvGrpSpPr/>
          <p:nvPr/>
        </p:nvGrpSpPr>
        <p:grpSpPr>
          <a:xfrm>
            <a:off x="7648200" y="2257200"/>
            <a:ext cx="245160" cy="444600"/>
            <a:chOff x="7648200" y="2257200"/>
            <a:chExt cx="245160" cy="444600"/>
          </a:xfrm>
        </p:grpSpPr>
        <p:sp>
          <p:nvSpPr>
            <p:cNvPr id="1670" name="Google Shape;1434;p49"/>
            <p:cNvSpPr/>
            <p:nvPr/>
          </p:nvSpPr>
          <p:spPr>
            <a:xfrm>
              <a:off x="7664040" y="2257200"/>
              <a:ext cx="190440" cy="80280"/>
            </a:xfrm>
            <a:custGeom>
              <a:avLst/>
              <a:gdLst/>
              <a:ahLst/>
              <a:rect l="l" t="t" r="r" b="b"/>
              <a:pathLst>
                <a:path w="550" h="233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1" name="Google Shape;1435;p49"/>
            <p:cNvSpPr/>
            <p:nvPr/>
          </p:nvSpPr>
          <p:spPr>
            <a:xfrm>
              <a:off x="7648200" y="2315520"/>
              <a:ext cx="245160" cy="89640"/>
            </a:xfrm>
            <a:custGeom>
              <a:avLst/>
              <a:gdLst/>
              <a:ahLst/>
              <a:rect l="l" t="t" r="r" b="b"/>
              <a:pathLst>
                <a:path w="707" h="26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2" name="Google Shape;1436;p49"/>
            <p:cNvSpPr/>
            <p:nvPr/>
          </p:nvSpPr>
          <p:spPr>
            <a:xfrm>
              <a:off x="7648200" y="2380320"/>
              <a:ext cx="245160" cy="90000"/>
            </a:xfrm>
            <a:custGeom>
              <a:avLst/>
              <a:gdLst/>
              <a:ahLst/>
              <a:rect l="l" t="t" r="r" b="b"/>
              <a:pathLst>
                <a:path w="707" h="261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3" name="Google Shape;1437;p49"/>
            <p:cNvSpPr/>
            <p:nvPr/>
          </p:nvSpPr>
          <p:spPr>
            <a:xfrm>
              <a:off x="7648200" y="2445480"/>
              <a:ext cx="245160" cy="90000"/>
            </a:xfrm>
            <a:custGeom>
              <a:avLst/>
              <a:gdLst/>
              <a:ahLst/>
              <a:rect l="l" t="t" r="r" b="b"/>
              <a:pathLst>
                <a:path w="707" h="261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4" name="Google Shape;1438;p49"/>
            <p:cNvSpPr/>
            <p:nvPr/>
          </p:nvSpPr>
          <p:spPr>
            <a:xfrm>
              <a:off x="7670160" y="2565000"/>
              <a:ext cx="201600" cy="136800"/>
            </a:xfrm>
            <a:custGeom>
              <a:avLst/>
              <a:gdLst/>
              <a:ahLst/>
              <a:rect l="l" t="t" r="r" b="b"/>
              <a:pathLst>
                <a:path w="582" h="395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5" name="Google Shape;1439;p49"/>
            <p:cNvSpPr/>
            <p:nvPr/>
          </p:nvSpPr>
          <p:spPr>
            <a:xfrm>
              <a:off x="7689960" y="2532240"/>
              <a:ext cx="56160" cy="24840"/>
            </a:xfrm>
            <a:custGeom>
              <a:avLst/>
              <a:gdLst/>
              <a:ahLst/>
              <a:rect l="l" t="t" r="r" b="b"/>
              <a:pathLst>
                <a:path w="164" h="7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6" name="Google Shape;1440;p49"/>
            <p:cNvSpPr/>
            <p:nvPr/>
          </p:nvSpPr>
          <p:spPr>
            <a:xfrm>
              <a:off x="7794720" y="2514600"/>
              <a:ext cx="56160" cy="42480"/>
            </a:xfrm>
            <a:custGeom>
              <a:avLst/>
              <a:gdLst/>
              <a:ahLst/>
              <a:rect l="l" t="t" r="r" b="b"/>
              <a:pathLst>
                <a:path w="164" h="125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77" name="Google Shape;1441;p49"/>
          <p:cNvGrpSpPr/>
          <p:nvPr/>
        </p:nvGrpSpPr>
        <p:grpSpPr>
          <a:xfrm>
            <a:off x="1829160" y="2257560"/>
            <a:ext cx="444960" cy="444600"/>
            <a:chOff x="1829160" y="2257560"/>
            <a:chExt cx="444960" cy="444600"/>
          </a:xfrm>
        </p:grpSpPr>
        <p:sp>
          <p:nvSpPr>
            <p:cNvPr id="1678" name="Google Shape;1442;p49"/>
            <p:cNvSpPr/>
            <p:nvPr/>
          </p:nvSpPr>
          <p:spPr>
            <a:xfrm>
              <a:off x="1829160" y="2343960"/>
              <a:ext cx="110160" cy="13104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9" name="Google Shape;1443;p49"/>
            <p:cNvSpPr/>
            <p:nvPr/>
          </p:nvSpPr>
          <p:spPr>
            <a:xfrm>
              <a:off x="1829160" y="2455200"/>
              <a:ext cx="110160" cy="13104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0" name="Google Shape;1444;p49"/>
            <p:cNvSpPr/>
            <p:nvPr/>
          </p:nvSpPr>
          <p:spPr>
            <a:xfrm>
              <a:off x="1945080" y="2257560"/>
              <a:ext cx="130320" cy="110160"/>
            </a:xfrm>
            <a:custGeom>
              <a:avLst/>
              <a:gdLst/>
              <a:ahLst/>
              <a:rect l="l" t="t" r="r" b="b"/>
              <a:pathLst>
                <a:path w="241" h="204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1" name="Google Shape;1445;p49"/>
            <p:cNvSpPr/>
            <p:nvPr/>
          </p:nvSpPr>
          <p:spPr>
            <a:xfrm>
              <a:off x="2056320" y="2257560"/>
              <a:ext cx="131040" cy="110160"/>
            </a:xfrm>
            <a:custGeom>
              <a:avLst/>
              <a:gdLst/>
              <a:ahLst/>
              <a:rect l="l" t="t" r="r" b="b"/>
              <a:pathLst>
                <a:path w="242" h="204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2" name="Google Shape;1446;p49"/>
            <p:cNvSpPr/>
            <p:nvPr/>
          </p:nvSpPr>
          <p:spPr>
            <a:xfrm>
              <a:off x="1829160" y="2566800"/>
              <a:ext cx="106560" cy="135360"/>
            </a:xfrm>
            <a:custGeom>
              <a:avLst/>
              <a:gdLst/>
              <a:ahLst/>
              <a:rect l="l" t="t" r="r" b="b"/>
              <a:pathLst>
                <a:path w="197" h="25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3" name="Google Shape;1447;p49"/>
            <p:cNvSpPr/>
            <p:nvPr/>
          </p:nvSpPr>
          <p:spPr>
            <a:xfrm>
              <a:off x="1829160" y="2257560"/>
              <a:ext cx="135000" cy="106200"/>
            </a:xfrm>
            <a:custGeom>
              <a:avLst/>
              <a:gdLst/>
              <a:ahLst/>
              <a:rect l="l" t="t" r="r" b="b"/>
              <a:pathLst>
                <a:path w="249" h="197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4" name="Google Shape;1448;p49"/>
            <p:cNvSpPr/>
            <p:nvPr/>
          </p:nvSpPr>
          <p:spPr>
            <a:xfrm>
              <a:off x="2027880" y="2591280"/>
              <a:ext cx="130320" cy="110880"/>
            </a:xfrm>
            <a:custGeom>
              <a:avLst/>
              <a:gdLst/>
              <a:ahLst/>
              <a:rect l="l" t="t" r="r" b="b"/>
              <a:pathLst>
                <a:path w="241" h="205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5" name="Google Shape;1449;p49"/>
            <p:cNvSpPr/>
            <p:nvPr/>
          </p:nvSpPr>
          <p:spPr>
            <a:xfrm>
              <a:off x="2167560" y="2257560"/>
              <a:ext cx="106560" cy="134640"/>
            </a:xfrm>
            <a:custGeom>
              <a:avLst/>
              <a:gdLst/>
              <a:ahLst/>
              <a:rect l="l" t="t" r="r" b="b"/>
              <a:pathLst>
                <a:path w="197" h="249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6" name="Google Shape;1450;p49"/>
            <p:cNvSpPr/>
            <p:nvPr/>
          </p:nvSpPr>
          <p:spPr>
            <a:xfrm>
              <a:off x="2163600" y="2372400"/>
              <a:ext cx="110160" cy="13104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7" name="Google Shape;1451;p49"/>
            <p:cNvSpPr/>
            <p:nvPr/>
          </p:nvSpPr>
          <p:spPr>
            <a:xfrm>
              <a:off x="1915920" y="2591280"/>
              <a:ext cx="131040" cy="110880"/>
            </a:xfrm>
            <a:custGeom>
              <a:avLst/>
              <a:gdLst/>
              <a:ahLst/>
              <a:rect l="l" t="t" r="r" b="b"/>
              <a:pathLst>
                <a:path w="242" h="205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8" name="Google Shape;1452;p49"/>
            <p:cNvSpPr/>
            <p:nvPr/>
          </p:nvSpPr>
          <p:spPr>
            <a:xfrm>
              <a:off x="2163600" y="2483640"/>
              <a:ext cx="110160" cy="13104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9" name="Google Shape;1453;p49"/>
            <p:cNvSpPr/>
            <p:nvPr/>
          </p:nvSpPr>
          <p:spPr>
            <a:xfrm>
              <a:off x="2139120" y="2594880"/>
              <a:ext cx="134640" cy="106920"/>
            </a:xfrm>
            <a:custGeom>
              <a:avLst/>
              <a:gdLst/>
              <a:ahLst/>
              <a:rect l="l" t="t" r="r" b="b"/>
              <a:pathLst>
                <a:path w="249" h="198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90" name="Google Shape;1454;p49"/>
          <p:cNvGrpSpPr/>
          <p:nvPr/>
        </p:nvGrpSpPr>
        <p:grpSpPr>
          <a:xfrm>
            <a:off x="1137960" y="2257560"/>
            <a:ext cx="444600" cy="444240"/>
            <a:chOff x="1137960" y="2257560"/>
            <a:chExt cx="444600" cy="444240"/>
          </a:xfrm>
        </p:grpSpPr>
        <p:sp>
          <p:nvSpPr>
            <p:cNvPr id="1691" name="Google Shape;1455;p49"/>
            <p:cNvSpPr/>
            <p:nvPr/>
          </p:nvSpPr>
          <p:spPr>
            <a:xfrm>
              <a:off x="1137960" y="2257560"/>
              <a:ext cx="267840" cy="214200"/>
            </a:xfrm>
            <a:custGeom>
              <a:avLst/>
              <a:gdLst/>
              <a:ahLst/>
              <a:rect l="l" t="t" r="r" b="b"/>
              <a:pathLst>
                <a:path w="515" h="412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2" name="Google Shape;1456;p49"/>
            <p:cNvSpPr/>
            <p:nvPr/>
          </p:nvSpPr>
          <p:spPr>
            <a:xfrm>
              <a:off x="1368360" y="2257560"/>
              <a:ext cx="214200" cy="267840"/>
            </a:xfrm>
            <a:custGeom>
              <a:avLst/>
              <a:gdLst/>
              <a:ahLst/>
              <a:rect l="l" t="t" r="r" b="b"/>
              <a:pathLst>
                <a:path w="412" h="515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3" name="Google Shape;1457;p49"/>
            <p:cNvSpPr/>
            <p:nvPr/>
          </p:nvSpPr>
          <p:spPr>
            <a:xfrm>
              <a:off x="1137960" y="2433960"/>
              <a:ext cx="213840" cy="267840"/>
            </a:xfrm>
            <a:custGeom>
              <a:avLst/>
              <a:gdLst/>
              <a:ahLst/>
              <a:rect l="l" t="t" r="r" b="b"/>
              <a:pathLst>
                <a:path w="411" h="515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4" name="Google Shape;1458;p49"/>
            <p:cNvSpPr/>
            <p:nvPr/>
          </p:nvSpPr>
          <p:spPr>
            <a:xfrm>
              <a:off x="1314720" y="2488320"/>
              <a:ext cx="267840" cy="213480"/>
            </a:xfrm>
            <a:custGeom>
              <a:avLst/>
              <a:gdLst/>
              <a:ahLst/>
              <a:rect l="l" t="t" r="r" b="b"/>
              <a:pathLst>
                <a:path w="515" h="411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95" name="Google Shape;1459;p49"/>
          <p:cNvGrpSpPr/>
          <p:nvPr/>
        </p:nvGrpSpPr>
        <p:grpSpPr>
          <a:xfrm>
            <a:off x="1081800" y="3693600"/>
            <a:ext cx="444960" cy="399600"/>
            <a:chOff x="1081800" y="3693600"/>
            <a:chExt cx="444960" cy="399600"/>
          </a:xfrm>
        </p:grpSpPr>
        <p:sp>
          <p:nvSpPr>
            <p:cNvPr id="1696" name="Google Shape;1460;p49"/>
            <p:cNvSpPr/>
            <p:nvPr/>
          </p:nvSpPr>
          <p:spPr>
            <a:xfrm>
              <a:off x="1081800" y="3805920"/>
              <a:ext cx="216360" cy="287280"/>
            </a:xfrm>
            <a:custGeom>
              <a:avLst/>
              <a:gdLst/>
              <a:ahLst/>
              <a:rect l="l" t="t" r="r" b="b"/>
              <a:pathLst>
                <a:path w="566" h="751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7" name="Google Shape;1461;p49"/>
            <p:cNvSpPr/>
            <p:nvPr/>
          </p:nvSpPr>
          <p:spPr>
            <a:xfrm>
              <a:off x="1209600" y="3900600"/>
              <a:ext cx="317160" cy="192600"/>
            </a:xfrm>
            <a:custGeom>
              <a:avLst/>
              <a:gdLst/>
              <a:ahLst/>
              <a:rect l="l" t="t" r="r" b="b"/>
              <a:pathLst>
                <a:path w="829" h="504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8" name="Google Shape;1462;p49"/>
            <p:cNvSpPr/>
            <p:nvPr/>
          </p:nvSpPr>
          <p:spPr>
            <a:xfrm>
              <a:off x="1194840" y="3693600"/>
              <a:ext cx="273960" cy="281520"/>
            </a:xfrm>
            <a:custGeom>
              <a:avLst/>
              <a:gdLst/>
              <a:ahLst/>
              <a:rect l="l" t="t" r="r" b="b"/>
              <a:pathLst>
                <a:path w="716" h="73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99" name="Google Shape;1463;p49"/>
          <p:cNvGrpSpPr/>
          <p:nvPr/>
        </p:nvGrpSpPr>
        <p:grpSpPr>
          <a:xfrm>
            <a:off x="1879200" y="3687480"/>
            <a:ext cx="444960" cy="412200"/>
            <a:chOff x="1879200" y="3687480"/>
            <a:chExt cx="444960" cy="412200"/>
          </a:xfrm>
        </p:grpSpPr>
        <p:sp>
          <p:nvSpPr>
            <p:cNvPr id="1700" name="Google Shape;1464;p49"/>
            <p:cNvSpPr/>
            <p:nvPr/>
          </p:nvSpPr>
          <p:spPr>
            <a:xfrm>
              <a:off x="2171880" y="3862800"/>
              <a:ext cx="149760" cy="106200"/>
            </a:xfrm>
            <a:custGeom>
              <a:avLst/>
              <a:gdLst/>
              <a:ahLst/>
              <a:rect l="l" t="t" r="r" b="b"/>
              <a:pathLst>
                <a:path w="381" h="27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1" name="Google Shape;1465;p49"/>
            <p:cNvSpPr/>
            <p:nvPr/>
          </p:nvSpPr>
          <p:spPr>
            <a:xfrm>
              <a:off x="1950120" y="3942360"/>
              <a:ext cx="108000" cy="139680"/>
            </a:xfrm>
            <a:custGeom>
              <a:avLst/>
              <a:gdLst/>
              <a:ahLst/>
              <a:rect l="l" t="t" r="r" b="b"/>
              <a:pathLst>
                <a:path w="275" h="35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2" name="Google Shape;1466;p49"/>
            <p:cNvSpPr/>
            <p:nvPr/>
          </p:nvSpPr>
          <p:spPr>
            <a:xfrm>
              <a:off x="1975680" y="3696480"/>
              <a:ext cx="141480" cy="146520"/>
            </a:xfrm>
            <a:custGeom>
              <a:avLst/>
              <a:gdLst/>
              <a:ahLst/>
              <a:rect l="l" t="t" r="r" b="b"/>
              <a:pathLst>
                <a:path w="360" h="372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3" name="Google Shape;1467;p49"/>
            <p:cNvSpPr/>
            <p:nvPr/>
          </p:nvSpPr>
          <p:spPr>
            <a:xfrm>
              <a:off x="1879200" y="3852000"/>
              <a:ext cx="161280" cy="230400"/>
            </a:xfrm>
            <a:custGeom>
              <a:avLst/>
              <a:gdLst/>
              <a:ahLst/>
              <a:rect l="l" t="t" r="r" b="b"/>
              <a:pathLst>
                <a:path w="410" h="583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4" name="Google Shape;1468;p49"/>
            <p:cNvSpPr/>
            <p:nvPr/>
          </p:nvSpPr>
          <p:spPr>
            <a:xfrm>
              <a:off x="2017440" y="3687480"/>
              <a:ext cx="222840" cy="166320"/>
            </a:xfrm>
            <a:custGeom>
              <a:avLst/>
              <a:gdLst/>
              <a:ahLst/>
              <a:rect l="l" t="t" r="r" b="b"/>
              <a:pathLst>
                <a:path w="565" h="422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5" name="Google Shape;1469;p49"/>
            <p:cNvSpPr/>
            <p:nvPr/>
          </p:nvSpPr>
          <p:spPr>
            <a:xfrm>
              <a:off x="2100240" y="3935880"/>
              <a:ext cx="223920" cy="163800"/>
            </a:xfrm>
            <a:custGeom>
              <a:avLst/>
              <a:gdLst/>
              <a:ahLst/>
              <a:rect l="l" t="t" r="r" b="b"/>
              <a:pathLst>
                <a:path w="568" h="415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06" name="Google Shape;1470;p49"/>
          <p:cNvGrpSpPr/>
          <p:nvPr/>
        </p:nvGrpSpPr>
        <p:grpSpPr>
          <a:xfrm>
            <a:off x="4364640" y="3671640"/>
            <a:ext cx="440280" cy="444600"/>
            <a:chOff x="4364640" y="3671640"/>
            <a:chExt cx="440280" cy="444600"/>
          </a:xfrm>
        </p:grpSpPr>
        <p:sp>
          <p:nvSpPr>
            <p:cNvPr id="1707" name="Google Shape;1471;p49"/>
            <p:cNvSpPr/>
            <p:nvPr/>
          </p:nvSpPr>
          <p:spPr>
            <a:xfrm>
              <a:off x="4649040" y="3671640"/>
              <a:ext cx="155880" cy="15696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8" name="Google Shape;1472;p49"/>
            <p:cNvSpPr/>
            <p:nvPr/>
          </p:nvSpPr>
          <p:spPr>
            <a:xfrm>
              <a:off x="4364640" y="3671640"/>
              <a:ext cx="155520" cy="15696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9" name="Google Shape;1473;p49"/>
            <p:cNvSpPr/>
            <p:nvPr/>
          </p:nvSpPr>
          <p:spPr>
            <a:xfrm>
              <a:off x="4649040" y="3959280"/>
              <a:ext cx="155880" cy="15696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0" name="Google Shape;1474;p49"/>
            <p:cNvSpPr/>
            <p:nvPr/>
          </p:nvSpPr>
          <p:spPr>
            <a:xfrm>
              <a:off x="4364640" y="3959280"/>
              <a:ext cx="155520" cy="15696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1" name="Google Shape;1475;p49"/>
            <p:cNvSpPr/>
            <p:nvPr/>
          </p:nvSpPr>
          <p:spPr>
            <a:xfrm>
              <a:off x="4514040" y="3699720"/>
              <a:ext cx="140040" cy="100440"/>
            </a:xfrm>
            <a:custGeom>
              <a:avLst/>
              <a:gdLst/>
              <a:ahLst/>
              <a:rect l="l" t="t" r="r" b="b"/>
              <a:pathLst>
                <a:path w="362" h="258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2" name="Google Shape;1476;p49"/>
            <p:cNvSpPr/>
            <p:nvPr/>
          </p:nvSpPr>
          <p:spPr>
            <a:xfrm>
              <a:off x="4514040" y="3987360"/>
              <a:ext cx="140040" cy="100440"/>
            </a:xfrm>
            <a:custGeom>
              <a:avLst/>
              <a:gdLst/>
              <a:ahLst/>
              <a:rect l="l" t="t" r="r" b="b"/>
              <a:pathLst>
                <a:path w="362" h="258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3" name="Google Shape;1477;p49"/>
            <p:cNvSpPr/>
            <p:nvPr/>
          </p:nvSpPr>
          <p:spPr>
            <a:xfrm>
              <a:off x="4392000" y="3822840"/>
              <a:ext cx="99360" cy="141840"/>
            </a:xfrm>
            <a:custGeom>
              <a:avLst/>
              <a:gdLst/>
              <a:ahLst/>
              <a:rect l="l" t="t" r="r" b="b"/>
              <a:pathLst>
                <a:path w="258" h="363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4" name="Google Shape;1478;p49"/>
            <p:cNvSpPr/>
            <p:nvPr/>
          </p:nvSpPr>
          <p:spPr>
            <a:xfrm>
              <a:off x="4676400" y="3823200"/>
              <a:ext cx="99360" cy="141480"/>
            </a:xfrm>
            <a:custGeom>
              <a:avLst/>
              <a:gdLst/>
              <a:ahLst/>
              <a:rect l="l" t="t" r="r" b="b"/>
              <a:pathLst>
                <a:path w="258" h="362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5" name="Google Shape;1479;p49"/>
          <p:cNvGrpSpPr/>
          <p:nvPr/>
        </p:nvGrpSpPr>
        <p:grpSpPr>
          <a:xfrm>
            <a:off x="5157360" y="3693960"/>
            <a:ext cx="444600" cy="399600"/>
            <a:chOff x="5157360" y="3693960"/>
            <a:chExt cx="444600" cy="399600"/>
          </a:xfrm>
        </p:grpSpPr>
        <p:sp>
          <p:nvSpPr>
            <p:cNvPr id="1716" name="Google Shape;1480;p49"/>
            <p:cNvSpPr/>
            <p:nvPr/>
          </p:nvSpPr>
          <p:spPr>
            <a:xfrm>
              <a:off x="5414040" y="3693960"/>
              <a:ext cx="102960" cy="10332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7" name="Google Shape;1481;p49"/>
            <p:cNvSpPr/>
            <p:nvPr/>
          </p:nvSpPr>
          <p:spPr>
            <a:xfrm>
              <a:off x="5243400" y="3693960"/>
              <a:ext cx="102960" cy="1033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8" name="Google Shape;1482;p49"/>
            <p:cNvSpPr/>
            <p:nvPr/>
          </p:nvSpPr>
          <p:spPr>
            <a:xfrm>
              <a:off x="5414040" y="3990240"/>
              <a:ext cx="102960" cy="10332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9" name="Google Shape;1483;p49"/>
            <p:cNvSpPr/>
            <p:nvPr/>
          </p:nvSpPr>
          <p:spPr>
            <a:xfrm>
              <a:off x="5499000" y="3842280"/>
              <a:ext cx="102960" cy="10296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0" name="Google Shape;1484;p49"/>
            <p:cNvSpPr/>
            <p:nvPr/>
          </p:nvSpPr>
          <p:spPr>
            <a:xfrm>
              <a:off x="5157360" y="3842280"/>
              <a:ext cx="103320" cy="10296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1" name="Google Shape;1485;p49"/>
            <p:cNvSpPr/>
            <p:nvPr/>
          </p:nvSpPr>
          <p:spPr>
            <a:xfrm>
              <a:off x="5243400" y="3990240"/>
              <a:ext cx="102960" cy="10332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2" name="Google Shape;1486;p49"/>
            <p:cNvSpPr/>
            <p:nvPr/>
          </p:nvSpPr>
          <p:spPr>
            <a:xfrm>
              <a:off x="5209200" y="3773880"/>
              <a:ext cx="85320" cy="91440"/>
            </a:xfrm>
            <a:custGeom>
              <a:avLst/>
              <a:gdLst/>
              <a:ahLst/>
              <a:rect l="l" t="t" r="r" b="b"/>
              <a:pathLst>
                <a:path w="306" h="328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3" name="Google Shape;1487;p49"/>
            <p:cNvSpPr/>
            <p:nvPr/>
          </p:nvSpPr>
          <p:spPr>
            <a:xfrm>
              <a:off x="5343840" y="3717720"/>
              <a:ext cx="72720" cy="56160"/>
            </a:xfrm>
            <a:custGeom>
              <a:avLst/>
              <a:gdLst/>
              <a:ahLst/>
              <a:rect l="l" t="t" r="r" b="b"/>
              <a:pathLst>
                <a:path w="262" h="20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4" name="Google Shape;1488;p49"/>
            <p:cNvSpPr/>
            <p:nvPr/>
          </p:nvSpPr>
          <p:spPr>
            <a:xfrm>
              <a:off x="5465520" y="3922200"/>
              <a:ext cx="84960" cy="91440"/>
            </a:xfrm>
            <a:custGeom>
              <a:avLst/>
              <a:gdLst/>
              <a:ahLst/>
              <a:rect l="l" t="t" r="r" b="b"/>
              <a:pathLst>
                <a:path w="305" h="327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5" name="Google Shape;1489;p49"/>
            <p:cNvSpPr/>
            <p:nvPr/>
          </p:nvSpPr>
          <p:spPr>
            <a:xfrm>
              <a:off x="5465520" y="3774240"/>
              <a:ext cx="84960" cy="91080"/>
            </a:xfrm>
            <a:custGeom>
              <a:avLst/>
              <a:gdLst/>
              <a:ahLst/>
              <a:rect l="l" t="t" r="r" b="b"/>
              <a:pathLst>
                <a:path w="305" h="327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6" name="Google Shape;1490;p49"/>
            <p:cNvSpPr/>
            <p:nvPr/>
          </p:nvSpPr>
          <p:spPr>
            <a:xfrm>
              <a:off x="5209200" y="3922200"/>
              <a:ext cx="85320" cy="91440"/>
            </a:xfrm>
            <a:custGeom>
              <a:avLst/>
              <a:gdLst/>
              <a:ahLst/>
              <a:rect l="l" t="t" r="r" b="b"/>
              <a:pathLst>
                <a:path w="306" h="328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7" name="Google Shape;1491;p49"/>
            <p:cNvSpPr/>
            <p:nvPr/>
          </p:nvSpPr>
          <p:spPr>
            <a:xfrm>
              <a:off x="5343840" y="4014000"/>
              <a:ext cx="72720" cy="55800"/>
            </a:xfrm>
            <a:custGeom>
              <a:avLst/>
              <a:gdLst/>
              <a:ahLst/>
              <a:rect l="l" t="t" r="r" b="b"/>
              <a:pathLst>
                <a:path w="262" h="20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28" name="Google Shape;1492;p49"/>
          <p:cNvGrpSpPr/>
          <p:nvPr/>
        </p:nvGrpSpPr>
        <p:grpSpPr>
          <a:xfrm>
            <a:off x="6751800" y="3693960"/>
            <a:ext cx="444600" cy="399600"/>
            <a:chOff x="6751800" y="3693960"/>
            <a:chExt cx="444600" cy="399600"/>
          </a:xfrm>
        </p:grpSpPr>
        <p:sp>
          <p:nvSpPr>
            <p:cNvPr id="1729" name="Google Shape;1493;p49"/>
            <p:cNvSpPr/>
            <p:nvPr/>
          </p:nvSpPr>
          <p:spPr>
            <a:xfrm>
              <a:off x="7008480" y="3693960"/>
              <a:ext cx="102960" cy="10296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0" name="Google Shape;1494;p49"/>
            <p:cNvSpPr/>
            <p:nvPr/>
          </p:nvSpPr>
          <p:spPr>
            <a:xfrm>
              <a:off x="6837480" y="3693960"/>
              <a:ext cx="102960" cy="10296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1" name="Google Shape;1495;p49"/>
            <p:cNvSpPr/>
            <p:nvPr/>
          </p:nvSpPr>
          <p:spPr>
            <a:xfrm>
              <a:off x="7008480" y="3990600"/>
              <a:ext cx="102960" cy="10296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2" name="Google Shape;1496;p49"/>
            <p:cNvSpPr/>
            <p:nvPr/>
          </p:nvSpPr>
          <p:spPr>
            <a:xfrm>
              <a:off x="7093440" y="3842280"/>
              <a:ext cx="102960" cy="10332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3" name="Google Shape;1497;p49"/>
            <p:cNvSpPr/>
            <p:nvPr/>
          </p:nvSpPr>
          <p:spPr>
            <a:xfrm>
              <a:off x="6751800" y="3842280"/>
              <a:ext cx="102960" cy="10332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4" name="Google Shape;1498;p49"/>
            <p:cNvSpPr/>
            <p:nvPr/>
          </p:nvSpPr>
          <p:spPr>
            <a:xfrm>
              <a:off x="6837480" y="3990600"/>
              <a:ext cx="102960" cy="10296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5" name="Google Shape;1499;p49"/>
            <p:cNvSpPr/>
            <p:nvPr/>
          </p:nvSpPr>
          <p:spPr>
            <a:xfrm>
              <a:off x="7105680" y="3784680"/>
              <a:ext cx="28440" cy="50400"/>
            </a:xfrm>
            <a:custGeom>
              <a:avLst/>
              <a:gdLst/>
              <a:ahLst/>
              <a:rect l="l" t="t" r="r" b="b"/>
              <a:pathLst>
                <a:path w="94" h="163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6" name="Google Shape;1500;p49"/>
            <p:cNvSpPr/>
            <p:nvPr/>
          </p:nvSpPr>
          <p:spPr>
            <a:xfrm>
              <a:off x="7105320" y="3952800"/>
              <a:ext cx="28800" cy="50400"/>
            </a:xfrm>
            <a:custGeom>
              <a:avLst/>
              <a:gdLst/>
              <a:ahLst/>
              <a:rect l="l" t="t" r="r" b="b"/>
              <a:pathLst>
                <a:path w="95" h="163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7" name="Google Shape;1501;p49"/>
            <p:cNvSpPr/>
            <p:nvPr/>
          </p:nvSpPr>
          <p:spPr>
            <a:xfrm>
              <a:off x="6945120" y="4062960"/>
              <a:ext cx="58680" cy="1440"/>
            </a:xfrm>
            <a:custGeom>
              <a:avLst/>
              <a:gdLst/>
              <a:ahLst/>
              <a:rect l="l" t="t" r="r" b="b"/>
              <a:pathLst>
                <a:path w="189" h="8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8" name="Google Shape;1502;p49"/>
            <p:cNvSpPr/>
            <p:nvPr/>
          </p:nvSpPr>
          <p:spPr>
            <a:xfrm>
              <a:off x="6814800" y="3952800"/>
              <a:ext cx="28440" cy="50400"/>
            </a:xfrm>
            <a:custGeom>
              <a:avLst/>
              <a:gdLst/>
              <a:ahLst/>
              <a:rect l="l" t="t" r="r" b="b"/>
              <a:pathLst>
                <a:path w="94" h="163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9" name="Google Shape;1503;p49"/>
            <p:cNvSpPr/>
            <p:nvPr/>
          </p:nvSpPr>
          <p:spPr>
            <a:xfrm>
              <a:off x="6814800" y="3784320"/>
              <a:ext cx="28800" cy="50400"/>
            </a:xfrm>
            <a:custGeom>
              <a:avLst/>
              <a:gdLst/>
              <a:ahLst/>
              <a:rect l="l" t="t" r="r" b="b"/>
              <a:pathLst>
                <a:path w="95" h="163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0" name="Google Shape;1504;p49"/>
            <p:cNvSpPr/>
            <p:nvPr/>
          </p:nvSpPr>
          <p:spPr>
            <a:xfrm>
              <a:off x="6945480" y="3723480"/>
              <a:ext cx="58680" cy="1440"/>
            </a:xfrm>
            <a:custGeom>
              <a:avLst/>
              <a:gdLst/>
              <a:ahLst/>
              <a:rect l="l" t="t" r="r" b="b"/>
              <a:pathLst>
                <a:path w="189" h="8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41" name="Google Shape;1505;p49"/>
          <p:cNvGrpSpPr/>
          <p:nvPr/>
        </p:nvGrpSpPr>
        <p:grpSpPr>
          <a:xfrm>
            <a:off x="7549200" y="3671640"/>
            <a:ext cx="444600" cy="444600"/>
            <a:chOff x="7549200" y="3671640"/>
            <a:chExt cx="444600" cy="444600"/>
          </a:xfrm>
        </p:grpSpPr>
        <p:sp>
          <p:nvSpPr>
            <p:cNvPr id="1742" name="Google Shape;1506;p49"/>
            <p:cNvSpPr/>
            <p:nvPr/>
          </p:nvSpPr>
          <p:spPr>
            <a:xfrm>
              <a:off x="7862040" y="3671640"/>
              <a:ext cx="131760" cy="13212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3" name="Google Shape;1507;p49"/>
            <p:cNvSpPr/>
            <p:nvPr/>
          </p:nvSpPr>
          <p:spPr>
            <a:xfrm>
              <a:off x="7862040" y="3984120"/>
              <a:ext cx="131760" cy="13212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4" name="Google Shape;1508;p49"/>
            <p:cNvSpPr/>
            <p:nvPr/>
          </p:nvSpPr>
          <p:spPr>
            <a:xfrm>
              <a:off x="7549200" y="3671640"/>
              <a:ext cx="131760" cy="1321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5" name="Google Shape;1509;p49"/>
            <p:cNvSpPr/>
            <p:nvPr/>
          </p:nvSpPr>
          <p:spPr>
            <a:xfrm>
              <a:off x="7549200" y="3984120"/>
              <a:ext cx="131760" cy="13212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6" name="Google Shape;1510;p49"/>
            <p:cNvSpPr/>
            <p:nvPr/>
          </p:nvSpPr>
          <p:spPr>
            <a:xfrm>
              <a:off x="7970760" y="3807720"/>
              <a:ext cx="16560" cy="169920"/>
            </a:xfrm>
            <a:custGeom>
              <a:avLst/>
              <a:gdLst/>
              <a:ahLst/>
              <a:rect l="l" t="t" r="r" b="b"/>
              <a:pathLst>
                <a:path w="39" h="376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7" name="Google Shape;1511;p49"/>
            <p:cNvSpPr/>
            <p:nvPr/>
          </p:nvSpPr>
          <p:spPr>
            <a:xfrm>
              <a:off x="7687800" y="4092840"/>
              <a:ext cx="169200" cy="16920"/>
            </a:xfrm>
            <a:custGeom>
              <a:avLst/>
              <a:gdLst/>
              <a:ahLst/>
              <a:rect l="l" t="t" r="r" b="b"/>
              <a:pathLst>
                <a:path w="375" h="4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8" name="Google Shape;1512;p49"/>
            <p:cNvSpPr/>
            <p:nvPr/>
          </p:nvSpPr>
          <p:spPr>
            <a:xfrm>
              <a:off x="7555680" y="3810240"/>
              <a:ext cx="16560" cy="169200"/>
            </a:xfrm>
            <a:custGeom>
              <a:avLst/>
              <a:gdLst/>
              <a:ahLst/>
              <a:rect l="l" t="t" r="r" b="b"/>
              <a:pathLst>
                <a:path w="39" h="375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9" name="Google Shape;1513;p49"/>
            <p:cNvSpPr/>
            <p:nvPr/>
          </p:nvSpPr>
          <p:spPr>
            <a:xfrm>
              <a:off x="7685640" y="3677760"/>
              <a:ext cx="169200" cy="16920"/>
            </a:xfrm>
            <a:custGeom>
              <a:avLst/>
              <a:gdLst/>
              <a:ahLst/>
              <a:rect l="l" t="t" r="r" b="b"/>
              <a:pathLst>
                <a:path w="375" h="39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0" name="Google Shape;1514;p49"/>
            <p:cNvSpPr/>
            <p:nvPr/>
          </p:nvSpPr>
          <p:spPr>
            <a:xfrm>
              <a:off x="7959960" y="3956760"/>
              <a:ext cx="31680" cy="23040"/>
            </a:xfrm>
            <a:custGeom>
              <a:avLst/>
              <a:gdLst/>
              <a:ahLst/>
              <a:rect l="l" t="t" r="r" b="b"/>
              <a:pathLst>
                <a:path w="199" h="147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w="285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1" name="Google Shape;1515;p49"/>
            <p:cNvSpPr/>
            <p:nvPr/>
          </p:nvSpPr>
          <p:spPr>
            <a:xfrm>
              <a:off x="7685640" y="4081680"/>
              <a:ext cx="22680" cy="31680"/>
            </a:xfrm>
            <a:custGeom>
              <a:avLst/>
              <a:gdLst/>
              <a:ahLst/>
              <a:rect l="l" t="t" r="r" b="b"/>
              <a:pathLst>
                <a:path w="144" h="20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w="285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2" name="Google Shape;1516;p49"/>
            <p:cNvSpPr/>
            <p:nvPr/>
          </p:nvSpPr>
          <p:spPr>
            <a:xfrm>
              <a:off x="7551360" y="3807720"/>
              <a:ext cx="31680" cy="22680"/>
            </a:xfrm>
            <a:custGeom>
              <a:avLst/>
              <a:gdLst/>
              <a:ahLst/>
              <a:rect l="l" t="t" r="r" b="b"/>
              <a:pathLst>
                <a:path w="200" h="144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w="285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3" name="Google Shape;1517;p49"/>
            <p:cNvSpPr/>
            <p:nvPr/>
          </p:nvSpPr>
          <p:spPr>
            <a:xfrm>
              <a:off x="7834680" y="3673800"/>
              <a:ext cx="22680" cy="31680"/>
            </a:xfrm>
            <a:custGeom>
              <a:avLst/>
              <a:gdLst/>
              <a:ahLst/>
              <a:rect l="l" t="t" r="r" b="b"/>
              <a:pathLst>
                <a:path w="144" h="199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w="285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4" name="Google Shape;1518;p49"/>
          <p:cNvGrpSpPr/>
          <p:nvPr/>
        </p:nvGrpSpPr>
        <p:grpSpPr>
          <a:xfrm>
            <a:off x="5954760" y="3681720"/>
            <a:ext cx="444600" cy="424080"/>
            <a:chOff x="5954760" y="3681720"/>
            <a:chExt cx="444600" cy="424080"/>
          </a:xfrm>
        </p:grpSpPr>
        <p:sp>
          <p:nvSpPr>
            <p:cNvPr id="1755" name="Google Shape;1519;p49"/>
            <p:cNvSpPr/>
            <p:nvPr/>
          </p:nvSpPr>
          <p:spPr>
            <a:xfrm>
              <a:off x="6182280" y="3681720"/>
              <a:ext cx="141840" cy="162000"/>
            </a:xfrm>
            <a:custGeom>
              <a:avLst/>
              <a:gdLst/>
              <a:ahLst/>
              <a:rect l="l" t="t" r="r" b="b"/>
              <a:pathLst>
                <a:path w="378" h="432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6" name="Google Shape;1520;p49"/>
            <p:cNvSpPr/>
            <p:nvPr/>
          </p:nvSpPr>
          <p:spPr>
            <a:xfrm>
              <a:off x="6030360" y="3681720"/>
              <a:ext cx="141480" cy="162000"/>
            </a:xfrm>
            <a:custGeom>
              <a:avLst/>
              <a:gdLst/>
              <a:ahLst/>
              <a:rect l="l" t="t" r="r" b="b"/>
              <a:pathLst>
                <a:path w="378" h="432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7" name="Google Shape;1521;p49"/>
            <p:cNvSpPr/>
            <p:nvPr/>
          </p:nvSpPr>
          <p:spPr>
            <a:xfrm>
              <a:off x="5954760" y="3813120"/>
              <a:ext cx="141480" cy="161640"/>
            </a:xfrm>
            <a:custGeom>
              <a:avLst/>
              <a:gdLst/>
              <a:ahLst/>
              <a:rect l="l" t="t" r="r" b="b"/>
              <a:pathLst>
                <a:path w="377" h="431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8" name="Google Shape;1522;p49"/>
            <p:cNvSpPr/>
            <p:nvPr/>
          </p:nvSpPr>
          <p:spPr>
            <a:xfrm>
              <a:off x="6257880" y="3813120"/>
              <a:ext cx="141480" cy="161640"/>
            </a:xfrm>
            <a:custGeom>
              <a:avLst/>
              <a:gdLst/>
              <a:ahLst/>
              <a:rect l="l" t="t" r="r" b="b"/>
              <a:pathLst>
                <a:path w="377" h="431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9" name="Google Shape;1523;p49"/>
            <p:cNvSpPr/>
            <p:nvPr/>
          </p:nvSpPr>
          <p:spPr>
            <a:xfrm>
              <a:off x="6182280" y="3944160"/>
              <a:ext cx="141840" cy="161640"/>
            </a:xfrm>
            <a:custGeom>
              <a:avLst/>
              <a:gdLst/>
              <a:ahLst/>
              <a:rect l="l" t="t" r="r" b="b"/>
              <a:pathLst>
                <a:path w="378" h="431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0" name="Google Shape;1524;p49"/>
            <p:cNvSpPr/>
            <p:nvPr/>
          </p:nvSpPr>
          <p:spPr>
            <a:xfrm>
              <a:off x="6030360" y="3944160"/>
              <a:ext cx="141480" cy="161640"/>
            </a:xfrm>
            <a:custGeom>
              <a:avLst/>
              <a:gdLst/>
              <a:ahLst/>
              <a:rect l="l" t="t" r="r" b="b"/>
              <a:pathLst>
                <a:path w="378" h="431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61" name="Google Shape;1525;p49"/>
          <p:cNvGrpSpPr/>
          <p:nvPr/>
        </p:nvGrpSpPr>
        <p:grpSpPr>
          <a:xfrm>
            <a:off x="2676240" y="3736440"/>
            <a:ext cx="1335960" cy="315000"/>
            <a:chOff x="2676240" y="3736440"/>
            <a:chExt cx="1335960" cy="315000"/>
          </a:xfrm>
        </p:grpSpPr>
        <p:sp>
          <p:nvSpPr>
            <p:cNvPr id="1762" name="Google Shape;1526;p49"/>
            <p:cNvSpPr/>
            <p:nvPr/>
          </p:nvSpPr>
          <p:spPr>
            <a:xfrm>
              <a:off x="2676240" y="3906720"/>
              <a:ext cx="144360" cy="144720"/>
            </a:xfrm>
            <a:prstGeom prst="ellipse">
              <a:avLst/>
            </a:pr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3" name="Google Shape;1527;p49"/>
            <p:cNvSpPr/>
            <p:nvPr/>
          </p:nvSpPr>
          <p:spPr>
            <a:xfrm>
              <a:off x="2846520" y="3736440"/>
              <a:ext cx="144360" cy="14472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4" name="Google Shape;1528;p49"/>
            <p:cNvSpPr/>
            <p:nvPr/>
          </p:nvSpPr>
          <p:spPr>
            <a:xfrm>
              <a:off x="3016440" y="3906720"/>
              <a:ext cx="145080" cy="144720"/>
            </a:xfrm>
            <a:prstGeom prst="ellipse">
              <a:avLst/>
            </a:pr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5" name="Google Shape;1529;p49"/>
            <p:cNvSpPr/>
            <p:nvPr/>
          </p:nvSpPr>
          <p:spPr>
            <a:xfrm>
              <a:off x="3186360" y="3736440"/>
              <a:ext cx="145080" cy="144720"/>
            </a:xfrm>
            <a:prstGeom prst="ellipse">
              <a:avLst/>
            </a:prstGeom>
            <a:solidFill>
              <a:srgbClr val="a64d7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6" name="Google Shape;1530;p49"/>
            <p:cNvSpPr/>
            <p:nvPr/>
          </p:nvSpPr>
          <p:spPr>
            <a:xfrm>
              <a:off x="3356640" y="3906720"/>
              <a:ext cx="145080" cy="144720"/>
            </a:xfrm>
            <a:prstGeom prst="ellipse">
              <a:avLst/>
            </a:pr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7" name="Google Shape;1531;p49"/>
            <p:cNvSpPr/>
            <p:nvPr/>
          </p:nvSpPr>
          <p:spPr>
            <a:xfrm>
              <a:off x="3527280" y="3736440"/>
              <a:ext cx="144360" cy="144720"/>
            </a:xfrm>
            <a:prstGeom prst="ellipse">
              <a:avLst/>
            </a:pr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8" name="Google Shape;1532;p49"/>
            <p:cNvSpPr/>
            <p:nvPr/>
          </p:nvSpPr>
          <p:spPr>
            <a:xfrm>
              <a:off x="3697200" y="3906720"/>
              <a:ext cx="144720" cy="144720"/>
            </a:xfrm>
            <a:prstGeom prst="ellipse">
              <a:avLst/>
            </a:pr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9" name="Google Shape;1533;p49"/>
            <p:cNvSpPr/>
            <p:nvPr/>
          </p:nvSpPr>
          <p:spPr>
            <a:xfrm>
              <a:off x="3867480" y="3736440"/>
              <a:ext cx="144720" cy="144720"/>
            </a:xfrm>
            <a:prstGeom prst="ellipse">
              <a:avLst/>
            </a:pr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0" name="Google Shape;1534;p49"/>
            <p:cNvSpPr/>
            <p:nvPr/>
          </p:nvSpPr>
          <p:spPr>
            <a:xfrm>
              <a:off x="2780280" y="3840480"/>
              <a:ext cx="106920" cy="10692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1" name="Google Shape;1535;p49"/>
            <p:cNvSpPr/>
            <p:nvPr/>
          </p:nvSpPr>
          <p:spPr>
            <a:xfrm>
              <a:off x="2950200" y="3840480"/>
              <a:ext cx="106920" cy="10692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2" name="Google Shape;1536;p49"/>
            <p:cNvSpPr/>
            <p:nvPr/>
          </p:nvSpPr>
          <p:spPr>
            <a:xfrm>
              <a:off x="3120840" y="3840480"/>
              <a:ext cx="106560" cy="106920"/>
            </a:xfrm>
            <a:custGeom>
              <a:avLst/>
              <a:gdLst/>
              <a:ahLst/>
              <a:rect l="l" t="t" r="r" b="b"/>
              <a:pathLst>
                <a:path w="216" h="217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3" name="Google Shape;1537;p49"/>
            <p:cNvSpPr/>
            <p:nvPr/>
          </p:nvSpPr>
          <p:spPr>
            <a:xfrm>
              <a:off x="3290760" y="3840480"/>
              <a:ext cx="106560" cy="106920"/>
            </a:xfrm>
            <a:custGeom>
              <a:avLst/>
              <a:gdLst/>
              <a:ahLst/>
              <a:rect l="l" t="t" r="r" b="b"/>
              <a:pathLst>
                <a:path w="216" h="217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4" name="Google Shape;1538;p49"/>
            <p:cNvSpPr/>
            <p:nvPr/>
          </p:nvSpPr>
          <p:spPr>
            <a:xfrm>
              <a:off x="3461040" y="3840480"/>
              <a:ext cx="106560" cy="106920"/>
            </a:xfrm>
            <a:custGeom>
              <a:avLst/>
              <a:gdLst/>
              <a:ahLst/>
              <a:rect l="l" t="t" r="r" b="b"/>
              <a:pathLst>
                <a:path w="216" h="217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5" name="Google Shape;1539;p49"/>
            <p:cNvSpPr/>
            <p:nvPr/>
          </p:nvSpPr>
          <p:spPr>
            <a:xfrm>
              <a:off x="3631320" y="3840480"/>
              <a:ext cx="106920" cy="10692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6" name="Google Shape;1540;p49"/>
            <p:cNvSpPr/>
            <p:nvPr/>
          </p:nvSpPr>
          <p:spPr>
            <a:xfrm>
              <a:off x="3801240" y="3840480"/>
              <a:ext cx="106920" cy="10692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77" name="Google Shape;1541;p49"/>
          <p:cNvGrpSpPr/>
          <p:nvPr/>
        </p:nvGrpSpPr>
        <p:grpSpPr>
          <a:xfrm>
            <a:off x="1879200" y="4379760"/>
            <a:ext cx="444600" cy="442080"/>
            <a:chOff x="1879200" y="4379760"/>
            <a:chExt cx="444600" cy="442080"/>
          </a:xfrm>
        </p:grpSpPr>
        <p:sp>
          <p:nvSpPr>
            <p:cNvPr id="1778" name="Google Shape;1542;p49"/>
            <p:cNvSpPr/>
            <p:nvPr/>
          </p:nvSpPr>
          <p:spPr>
            <a:xfrm>
              <a:off x="1879200" y="4379760"/>
              <a:ext cx="444600" cy="302760"/>
            </a:xfrm>
            <a:custGeom>
              <a:avLst/>
              <a:gdLst/>
              <a:ahLst/>
              <a:rect l="l" t="t" r="r" b="b"/>
              <a:pathLst>
                <a:path w="734" h="50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9" name="Google Shape;1543;p49"/>
            <p:cNvSpPr/>
            <p:nvPr/>
          </p:nvSpPr>
          <p:spPr>
            <a:xfrm>
              <a:off x="1879200" y="4683960"/>
              <a:ext cx="261360" cy="71640"/>
            </a:xfrm>
            <a:custGeom>
              <a:avLst/>
              <a:gdLst/>
              <a:ahLst/>
              <a:rect l="l" t="t" r="r" b="b"/>
              <a:pathLst>
                <a:path w="1126" h="313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0" name="Google Shape;1544;p49"/>
            <p:cNvSpPr/>
            <p:nvPr/>
          </p:nvSpPr>
          <p:spPr>
            <a:xfrm>
              <a:off x="1977480" y="4710960"/>
              <a:ext cx="163080" cy="44640"/>
            </a:xfrm>
            <a:custGeom>
              <a:avLst/>
              <a:gdLst/>
              <a:ahLst/>
              <a:rect l="l" t="t" r="r" b="b"/>
              <a:pathLst>
                <a:path w="704" h="196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1" name="Google Shape;1545;p49"/>
            <p:cNvSpPr/>
            <p:nvPr/>
          </p:nvSpPr>
          <p:spPr>
            <a:xfrm>
              <a:off x="1977480" y="4756680"/>
              <a:ext cx="81000" cy="65160"/>
            </a:xfrm>
            <a:custGeom>
              <a:avLst/>
              <a:gdLst/>
              <a:ahLst/>
              <a:rect l="l" t="t" r="r" b="b"/>
              <a:pathLst>
                <a:path w="352" h="284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82" name="Google Shape;1546;p49"/>
          <p:cNvGrpSpPr/>
          <p:nvPr/>
        </p:nvGrpSpPr>
        <p:grpSpPr>
          <a:xfrm>
            <a:off x="6788160" y="4378320"/>
            <a:ext cx="371880" cy="444960"/>
            <a:chOff x="6788160" y="4378320"/>
            <a:chExt cx="371880" cy="444960"/>
          </a:xfrm>
        </p:grpSpPr>
        <p:grpSp>
          <p:nvGrpSpPr>
            <p:cNvPr id="1783" name="Google Shape;1547;p49"/>
            <p:cNvGrpSpPr/>
            <p:nvPr/>
          </p:nvGrpSpPr>
          <p:grpSpPr>
            <a:xfrm>
              <a:off x="6788160" y="4606920"/>
              <a:ext cx="371880" cy="216360"/>
              <a:chOff x="6788160" y="4606920"/>
              <a:chExt cx="371880" cy="216360"/>
            </a:xfrm>
          </p:grpSpPr>
          <p:sp>
            <p:nvSpPr>
              <p:cNvPr id="1784" name="Google Shape;1548;p49"/>
              <p:cNvSpPr/>
              <p:nvPr/>
            </p:nvSpPr>
            <p:spPr>
              <a:xfrm>
                <a:off x="6788160" y="4606920"/>
                <a:ext cx="371880" cy="185400"/>
              </a:xfrm>
              <a:custGeom>
                <a:avLst/>
                <a:gdLst/>
                <a:ahLst/>
                <a:rect l="l" t="t" r="r" b="b"/>
                <a:pathLst>
                  <a:path w="2340" h="1166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5" name="Google Shape;1549;p49"/>
              <p:cNvSpPr/>
              <p:nvPr/>
            </p:nvSpPr>
            <p:spPr>
              <a:xfrm>
                <a:off x="6788160" y="4699440"/>
                <a:ext cx="185400" cy="12384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6" name="Google Shape;1550;p49"/>
              <p:cNvSpPr/>
              <p:nvPr/>
            </p:nvSpPr>
            <p:spPr>
              <a:xfrm>
                <a:off x="6974640" y="4699440"/>
                <a:ext cx="185400" cy="12384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87" name="Google Shape;1551;p49"/>
            <p:cNvGrpSpPr/>
            <p:nvPr/>
          </p:nvGrpSpPr>
          <p:grpSpPr>
            <a:xfrm>
              <a:off x="6788160" y="4530960"/>
              <a:ext cx="371880" cy="216000"/>
              <a:chOff x="6788160" y="4530960"/>
              <a:chExt cx="371880" cy="216000"/>
            </a:xfrm>
          </p:grpSpPr>
          <p:sp>
            <p:nvSpPr>
              <p:cNvPr id="1788" name="Google Shape;1552;p49"/>
              <p:cNvSpPr/>
              <p:nvPr/>
            </p:nvSpPr>
            <p:spPr>
              <a:xfrm>
                <a:off x="6788160" y="4530960"/>
                <a:ext cx="371880" cy="185040"/>
              </a:xfrm>
              <a:custGeom>
                <a:avLst/>
                <a:gdLst/>
                <a:ahLst/>
                <a:rect l="l" t="t" r="r" b="b"/>
                <a:pathLst>
                  <a:path w="2340" h="1165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9" name="Google Shape;1553;p49"/>
              <p:cNvSpPr/>
              <p:nvPr/>
            </p:nvSpPr>
            <p:spPr>
              <a:xfrm>
                <a:off x="6788160" y="4623120"/>
                <a:ext cx="185400" cy="12384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0" name="Google Shape;1554;p49"/>
              <p:cNvSpPr/>
              <p:nvPr/>
            </p:nvSpPr>
            <p:spPr>
              <a:xfrm>
                <a:off x="6974640" y="4623120"/>
                <a:ext cx="185400" cy="12384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91" name="Google Shape;1555;p49"/>
            <p:cNvGrpSpPr/>
            <p:nvPr/>
          </p:nvGrpSpPr>
          <p:grpSpPr>
            <a:xfrm>
              <a:off x="6788160" y="4454640"/>
              <a:ext cx="371880" cy="215640"/>
              <a:chOff x="6788160" y="4454640"/>
              <a:chExt cx="371880" cy="215640"/>
            </a:xfrm>
          </p:grpSpPr>
          <p:sp>
            <p:nvSpPr>
              <p:cNvPr id="1792" name="Google Shape;1556;p49"/>
              <p:cNvSpPr/>
              <p:nvPr/>
            </p:nvSpPr>
            <p:spPr>
              <a:xfrm>
                <a:off x="6788160" y="4454640"/>
                <a:ext cx="371880" cy="185040"/>
              </a:xfrm>
              <a:custGeom>
                <a:avLst/>
                <a:gdLst/>
                <a:ahLst/>
                <a:rect l="l" t="t" r="r" b="b"/>
                <a:pathLst>
                  <a:path w="2340" h="1165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3" name="Google Shape;1557;p49"/>
              <p:cNvSpPr/>
              <p:nvPr/>
            </p:nvSpPr>
            <p:spPr>
              <a:xfrm>
                <a:off x="6788160" y="4547160"/>
                <a:ext cx="185400" cy="123120"/>
              </a:xfrm>
              <a:custGeom>
                <a:avLst/>
                <a:gdLst/>
                <a:ahLst/>
                <a:rect l="l" t="t" r="r" b="b"/>
                <a:pathLst>
                  <a:path w="1170" h="778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4" name="Google Shape;1558;p49"/>
              <p:cNvSpPr/>
              <p:nvPr/>
            </p:nvSpPr>
            <p:spPr>
              <a:xfrm>
                <a:off x="6974640" y="4547160"/>
                <a:ext cx="185400" cy="123120"/>
              </a:xfrm>
              <a:custGeom>
                <a:avLst/>
                <a:gdLst/>
                <a:ahLst/>
                <a:rect l="l" t="t" r="r" b="b"/>
                <a:pathLst>
                  <a:path w="1170" h="778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95" name="Google Shape;1559;p49"/>
            <p:cNvGrpSpPr/>
            <p:nvPr/>
          </p:nvGrpSpPr>
          <p:grpSpPr>
            <a:xfrm>
              <a:off x="6788160" y="4378320"/>
              <a:ext cx="371880" cy="216720"/>
              <a:chOff x="6788160" y="4378320"/>
              <a:chExt cx="371880" cy="216720"/>
            </a:xfrm>
          </p:grpSpPr>
          <p:sp>
            <p:nvSpPr>
              <p:cNvPr id="1796" name="Google Shape;1560;p49"/>
              <p:cNvSpPr/>
              <p:nvPr/>
            </p:nvSpPr>
            <p:spPr>
              <a:xfrm>
                <a:off x="6788160" y="4378320"/>
                <a:ext cx="371880" cy="185400"/>
              </a:xfrm>
              <a:custGeom>
                <a:avLst/>
                <a:gdLst/>
                <a:ahLst/>
                <a:rect l="l" t="t" r="r" b="b"/>
                <a:pathLst>
                  <a:path w="2340" h="1166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7" name="Google Shape;1561;p49"/>
              <p:cNvSpPr/>
              <p:nvPr/>
            </p:nvSpPr>
            <p:spPr>
              <a:xfrm>
                <a:off x="6788160" y="4471560"/>
                <a:ext cx="185400" cy="123480"/>
              </a:xfrm>
              <a:custGeom>
                <a:avLst/>
                <a:gdLst/>
                <a:ahLst/>
                <a:rect l="l" t="t" r="r" b="b"/>
                <a:pathLst>
                  <a:path w="1170" h="78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8" name="Google Shape;1562;p49"/>
              <p:cNvSpPr/>
              <p:nvPr/>
            </p:nvSpPr>
            <p:spPr>
              <a:xfrm>
                <a:off x="6974640" y="4471560"/>
                <a:ext cx="185400" cy="123480"/>
              </a:xfrm>
              <a:custGeom>
                <a:avLst/>
                <a:gdLst/>
                <a:ahLst/>
                <a:rect l="l" t="t" r="r" b="b"/>
                <a:pathLst>
                  <a:path w="1170" h="78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799" name="Google Shape;1563;p49"/>
          <p:cNvGrpSpPr/>
          <p:nvPr/>
        </p:nvGrpSpPr>
        <p:grpSpPr>
          <a:xfrm>
            <a:off x="2871000" y="4378320"/>
            <a:ext cx="555840" cy="444960"/>
            <a:chOff x="2871000" y="4378320"/>
            <a:chExt cx="555840" cy="444960"/>
          </a:xfrm>
        </p:grpSpPr>
        <p:sp>
          <p:nvSpPr>
            <p:cNvPr id="1800" name="Google Shape;1564;p49"/>
            <p:cNvSpPr/>
            <p:nvPr/>
          </p:nvSpPr>
          <p:spPr>
            <a:xfrm>
              <a:off x="2871000" y="4498200"/>
              <a:ext cx="137880" cy="299880"/>
            </a:xfrm>
            <a:custGeom>
              <a:avLst/>
              <a:gdLst/>
              <a:ahLst/>
              <a:rect l="l" t="t" r="r" b="b"/>
              <a:pathLst>
                <a:path w="1083" h="2355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1" name="Google Shape;1565;p49"/>
            <p:cNvSpPr/>
            <p:nvPr/>
          </p:nvSpPr>
          <p:spPr>
            <a:xfrm>
              <a:off x="3009600" y="4458600"/>
              <a:ext cx="138240" cy="339480"/>
            </a:xfrm>
            <a:custGeom>
              <a:avLst/>
              <a:gdLst/>
              <a:ahLst/>
              <a:rect l="l" t="t" r="r" b="b"/>
              <a:pathLst>
                <a:path w="1087" h="2666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2" name="Google Shape;1566;p49"/>
            <p:cNvSpPr/>
            <p:nvPr/>
          </p:nvSpPr>
          <p:spPr>
            <a:xfrm>
              <a:off x="3148920" y="4418280"/>
              <a:ext cx="138240" cy="379800"/>
            </a:xfrm>
            <a:custGeom>
              <a:avLst/>
              <a:gdLst/>
              <a:ahLst/>
              <a:rect l="l" t="t" r="r" b="b"/>
              <a:pathLst>
                <a:path w="1086" h="2981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3" name="Google Shape;1567;p49"/>
            <p:cNvSpPr/>
            <p:nvPr/>
          </p:nvSpPr>
          <p:spPr>
            <a:xfrm>
              <a:off x="3288240" y="4378320"/>
              <a:ext cx="137880" cy="419400"/>
            </a:xfrm>
            <a:custGeom>
              <a:avLst/>
              <a:gdLst/>
              <a:ahLst/>
              <a:rect l="l" t="t" r="r" b="b"/>
              <a:pathLst>
                <a:path w="1083" h="3292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4" name="Google Shape;1568;p49"/>
            <p:cNvSpPr/>
            <p:nvPr/>
          </p:nvSpPr>
          <p:spPr>
            <a:xfrm>
              <a:off x="2871000" y="4799160"/>
              <a:ext cx="177120" cy="24120"/>
            </a:xfrm>
            <a:custGeom>
              <a:avLst/>
              <a:gdLst/>
              <a:ahLst/>
              <a:rect l="l" t="t" r="r" b="b"/>
              <a:pathLst>
                <a:path w="1389" h="197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5" name="Google Shape;1569;p49"/>
            <p:cNvSpPr/>
            <p:nvPr/>
          </p:nvSpPr>
          <p:spPr>
            <a:xfrm>
              <a:off x="3009600" y="4799160"/>
              <a:ext cx="138240" cy="24120"/>
            </a:xfrm>
            <a:custGeom>
              <a:avLst/>
              <a:gdLst/>
              <a:ahLst/>
              <a:rect l="l" t="t" r="r" b="b"/>
              <a:pathLst>
                <a:path w="1087" h="19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6" name="Google Shape;1570;p49"/>
            <p:cNvSpPr/>
            <p:nvPr/>
          </p:nvSpPr>
          <p:spPr>
            <a:xfrm>
              <a:off x="3249360" y="4799160"/>
              <a:ext cx="177480" cy="24120"/>
            </a:xfrm>
            <a:custGeom>
              <a:avLst/>
              <a:gdLst/>
              <a:ahLst/>
              <a:rect l="l" t="t" r="r" b="b"/>
              <a:pathLst>
                <a:path w="1392" h="197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7" name="Google Shape;1571;p49"/>
            <p:cNvSpPr/>
            <p:nvPr/>
          </p:nvSpPr>
          <p:spPr>
            <a:xfrm>
              <a:off x="3148920" y="4799160"/>
              <a:ext cx="138600" cy="24120"/>
            </a:xfrm>
            <a:custGeom>
              <a:avLst/>
              <a:gdLst/>
              <a:ahLst/>
              <a:rect l="l" t="t" r="r" b="b"/>
              <a:pathLst>
                <a:path w="1089" h="197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08" name="Google Shape;1572;p49"/>
          <p:cNvGrpSpPr/>
          <p:nvPr/>
        </p:nvGrpSpPr>
        <p:grpSpPr>
          <a:xfrm>
            <a:off x="3974040" y="4378680"/>
            <a:ext cx="1078560" cy="444240"/>
            <a:chOff x="3974040" y="4378680"/>
            <a:chExt cx="1078560" cy="444240"/>
          </a:xfrm>
        </p:grpSpPr>
        <p:sp>
          <p:nvSpPr>
            <p:cNvPr id="1809" name="Google Shape;1573;p49"/>
            <p:cNvSpPr/>
            <p:nvPr/>
          </p:nvSpPr>
          <p:spPr>
            <a:xfrm>
              <a:off x="4109040" y="4404600"/>
              <a:ext cx="133560" cy="381600"/>
            </a:xfrm>
            <a:custGeom>
              <a:avLst/>
              <a:gdLst/>
              <a:ahLst/>
              <a:rect l="l" t="t" r="r" b="b"/>
              <a:pathLst>
                <a:path w="287" h="813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0" name="Google Shape;1574;p49"/>
            <p:cNvSpPr/>
            <p:nvPr/>
          </p:nvSpPr>
          <p:spPr>
            <a:xfrm>
              <a:off x="4119840" y="4415400"/>
              <a:ext cx="111960" cy="112680"/>
            </a:xfrm>
            <a:prstGeom prst="ellipse">
              <a:avLst/>
            </a:prstGeom>
            <a:solidFill>
              <a:srgbClr val="b45f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1" name="Google Shape;1575;p49"/>
            <p:cNvSpPr/>
            <p:nvPr/>
          </p:nvSpPr>
          <p:spPr>
            <a:xfrm>
              <a:off x="4243680" y="4429440"/>
              <a:ext cx="133920" cy="356760"/>
            </a:xfrm>
            <a:custGeom>
              <a:avLst/>
              <a:gdLst/>
              <a:ahLst/>
              <a:rect l="l" t="t" r="r" b="b"/>
              <a:pathLst>
                <a:path w="288" h="76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2" name="Google Shape;1576;p49"/>
            <p:cNvSpPr/>
            <p:nvPr/>
          </p:nvSpPr>
          <p:spPr>
            <a:xfrm>
              <a:off x="4254480" y="4440240"/>
              <a:ext cx="112320" cy="112680"/>
            </a:xfrm>
            <a:prstGeom prst="ellipse">
              <a:avLst/>
            </a:prstGeom>
            <a:solidFill>
              <a:srgbClr val="bf9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3" name="Google Shape;1577;p49"/>
            <p:cNvSpPr/>
            <p:nvPr/>
          </p:nvSpPr>
          <p:spPr>
            <a:xfrm>
              <a:off x="4378680" y="4447080"/>
              <a:ext cx="133920" cy="338760"/>
            </a:xfrm>
            <a:custGeom>
              <a:avLst/>
              <a:gdLst/>
              <a:ahLst/>
              <a:rect l="l" t="t" r="r" b="b"/>
              <a:pathLst>
                <a:path w="288" h="722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4" name="Google Shape;1578;p49"/>
            <p:cNvSpPr/>
            <p:nvPr/>
          </p:nvSpPr>
          <p:spPr>
            <a:xfrm>
              <a:off x="4389480" y="4458240"/>
              <a:ext cx="112320" cy="112680"/>
            </a:xfrm>
            <a:prstGeom prst="ellipse">
              <a:avLst/>
            </a:prstGeom>
            <a:solidFill>
              <a:srgbClr val="3876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5" name="Google Shape;1579;p49"/>
            <p:cNvSpPr/>
            <p:nvPr/>
          </p:nvSpPr>
          <p:spPr>
            <a:xfrm>
              <a:off x="4513680" y="4447080"/>
              <a:ext cx="133920" cy="338760"/>
            </a:xfrm>
            <a:custGeom>
              <a:avLst/>
              <a:gdLst/>
              <a:ahLst/>
              <a:rect l="l" t="t" r="r" b="b"/>
              <a:pathLst>
                <a:path w="288" h="722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6" name="Google Shape;1580;p49"/>
            <p:cNvSpPr/>
            <p:nvPr/>
          </p:nvSpPr>
          <p:spPr>
            <a:xfrm>
              <a:off x="4524840" y="4458240"/>
              <a:ext cx="112320" cy="112680"/>
            </a:xfrm>
            <a:prstGeom prst="ellipse">
              <a:avLst/>
            </a:prstGeom>
            <a:solidFill>
              <a:srgbClr val="134f5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7" name="Google Shape;1581;p49"/>
            <p:cNvSpPr/>
            <p:nvPr/>
          </p:nvSpPr>
          <p:spPr>
            <a:xfrm>
              <a:off x="4648680" y="4429440"/>
              <a:ext cx="133920" cy="356760"/>
            </a:xfrm>
            <a:custGeom>
              <a:avLst/>
              <a:gdLst/>
              <a:ahLst/>
              <a:rect l="l" t="t" r="r" b="b"/>
              <a:pathLst>
                <a:path w="288" h="76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8" name="Google Shape;1582;p49"/>
            <p:cNvSpPr/>
            <p:nvPr/>
          </p:nvSpPr>
          <p:spPr>
            <a:xfrm>
              <a:off x="4659840" y="4440240"/>
              <a:ext cx="112320" cy="112680"/>
            </a:xfrm>
            <a:prstGeom prst="ellipse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9" name="Google Shape;1583;p49"/>
            <p:cNvSpPr/>
            <p:nvPr/>
          </p:nvSpPr>
          <p:spPr>
            <a:xfrm>
              <a:off x="4784040" y="4404600"/>
              <a:ext cx="133560" cy="381600"/>
            </a:xfrm>
            <a:custGeom>
              <a:avLst/>
              <a:gdLst/>
              <a:ahLst/>
              <a:rect l="l" t="t" r="r" b="b"/>
              <a:pathLst>
                <a:path w="287" h="813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0" name="Google Shape;1584;p49"/>
            <p:cNvSpPr/>
            <p:nvPr/>
          </p:nvSpPr>
          <p:spPr>
            <a:xfrm>
              <a:off x="4794840" y="4415400"/>
              <a:ext cx="111960" cy="112680"/>
            </a:xfrm>
            <a:prstGeom prst="ellipse">
              <a:avLst/>
            </a:prstGeom>
            <a:solidFill>
              <a:srgbClr val="351c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1" name="Google Shape;1585;p49"/>
            <p:cNvSpPr/>
            <p:nvPr/>
          </p:nvSpPr>
          <p:spPr>
            <a:xfrm>
              <a:off x="4918680" y="4378680"/>
              <a:ext cx="133920" cy="407520"/>
            </a:xfrm>
            <a:custGeom>
              <a:avLst/>
              <a:gdLst/>
              <a:ahLst/>
              <a:rect l="l" t="t" r="r" b="b"/>
              <a:pathLst>
                <a:path w="288" h="86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2" name="Google Shape;1586;p49"/>
            <p:cNvSpPr/>
            <p:nvPr/>
          </p:nvSpPr>
          <p:spPr>
            <a:xfrm>
              <a:off x="4929480" y="4389480"/>
              <a:ext cx="112320" cy="112680"/>
            </a:xfrm>
            <a:prstGeom prst="ellipse">
              <a:avLst/>
            </a:prstGeom>
            <a:solidFill>
              <a:srgbClr val="741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3" name="Google Shape;1587;p49"/>
            <p:cNvSpPr/>
            <p:nvPr/>
          </p:nvSpPr>
          <p:spPr>
            <a:xfrm>
              <a:off x="3974040" y="4378680"/>
              <a:ext cx="133920" cy="407520"/>
            </a:xfrm>
            <a:custGeom>
              <a:avLst/>
              <a:gdLst/>
              <a:ahLst/>
              <a:rect l="l" t="t" r="r" b="b"/>
              <a:pathLst>
                <a:path w="288" h="86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4" name="Google Shape;1588;p49"/>
            <p:cNvSpPr/>
            <p:nvPr/>
          </p:nvSpPr>
          <p:spPr>
            <a:xfrm>
              <a:off x="3984840" y="4389480"/>
              <a:ext cx="112320" cy="112680"/>
            </a:xfrm>
            <a:prstGeom prst="ellipse">
              <a:avLst/>
            </a:prstGeom>
            <a:solidFill>
              <a:srgbClr val="99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5" name="Google Shape;1589;p49"/>
            <p:cNvSpPr/>
            <p:nvPr/>
          </p:nvSpPr>
          <p:spPr>
            <a:xfrm>
              <a:off x="3974040" y="4786920"/>
              <a:ext cx="272880" cy="36000"/>
            </a:xfrm>
            <a:custGeom>
              <a:avLst/>
              <a:gdLst/>
              <a:ahLst/>
              <a:rect l="l" t="t" r="r" b="b"/>
              <a:pathLst>
                <a:path w="1767" h="239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6" name="Google Shape;1590;p49"/>
            <p:cNvSpPr/>
            <p:nvPr/>
          </p:nvSpPr>
          <p:spPr>
            <a:xfrm>
              <a:off x="4109040" y="4786920"/>
              <a:ext cx="226440" cy="36000"/>
            </a:xfrm>
            <a:custGeom>
              <a:avLst/>
              <a:gdLst/>
              <a:ahLst/>
              <a:rect l="l" t="t" r="r" b="b"/>
              <a:pathLst>
                <a:path w="1467" h="239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7" name="Google Shape;1591;p49"/>
            <p:cNvSpPr/>
            <p:nvPr/>
          </p:nvSpPr>
          <p:spPr>
            <a:xfrm>
              <a:off x="4243680" y="4786920"/>
              <a:ext cx="180360" cy="36000"/>
            </a:xfrm>
            <a:custGeom>
              <a:avLst/>
              <a:gdLst/>
              <a:ahLst/>
              <a:rect l="l" t="t" r="r" b="b"/>
              <a:pathLst>
                <a:path w="1171" h="239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8" name="Google Shape;1592;p49"/>
            <p:cNvSpPr/>
            <p:nvPr/>
          </p:nvSpPr>
          <p:spPr>
            <a:xfrm>
              <a:off x="4378680" y="4786920"/>
              <a:ext cx="133920" cy="36000"/>
            </a:xfrm>
            <a:custGeom>
              <a:avLst/>
              <a:gdLst/>
              <a:ahLst/>
              <a:rect l="l" t="t" r="r" b="b"/>
              <a:pathLst>
                <a:path w="871" h="239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9" name="Google Shape;1593;p49"/>
            <p:cNvSpPr/>
            <p:nvPr/>
          </p:nvSpPr>
          <p:spPr>
            <a:xfrm>
              <a:off x="4513680" y="4786920"/>
              <a:ext cx="133920" cy="36000"/>
            </a:xfrm>
            <a:custGeom>
              <a:avLst/>
              <a:gdLst/>
              <a:ahLst/>
              <a:rect l="l" t="t" r="r" b="b"/>
              <a:pathLst>
                <a:path w="871" h="239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0" name="Google Shape;1594;p49"/>
            <p:cNvSpPr/>
            <p:nvPr/>
          </p:nvSpPr>
          <p:spPr>
            <a:xfrm>
              <a:off x="4602600" y="4786920"/>
              <a:ext cx="180360" cy="36000"/>
            </a:xfrm>
            <a:custGeom>
              <a:avLst/>
              <a:gdLst/>
              <a:ahLst/>
              <a:rect l="l" t="t" r="r" b="b"/>
              <a:pathLst>
                <a:path w="1171" h="239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1" name="Google Shape;1595;p49"/>
            <p:cNvSpPr/>
            <p:nvPr/>
          </p:nvSpPr>
          <p:spPr>
            <a:xfrm>
              <a:off x="4691160" y="4786920"/>
              <a:ext cx="226440" cy="36000"/>
            </a:xfrm>
            <a:custGeom>
              <a:avLst/>
              <a:gdLst/>
              <a:ahLst/>
              <a:rect l="l" t="t" r="r" b="b"/>
              <a:pathLst>
                <a:path w="1467" h="239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2" name="Google Shape;1596;p49"/>
            <p:cNvSpPr/>
            <p:nvPr/>
          </p:nvSpPr>
          <p:spPr>
            <a:xfrm>
              <a:off x="4779720" y="4786920"/>
              <a:ext cx="272880" cy="36000"/>
            </a:xfrm>
            <a:custGeom>
              <a:avLst/>
              <a:gdLst/>
              <a:ahLst/>
              <a:rect l="l" t="t" r="r" b="b"/>
              <a:pathLst>
                <a:path w="1767" h="239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33" name="Google Shape;1597;p49"/>
          <p:cNvGrpSpPr/>
          <p:nvPr/>
        </p:nvGrpSpPr>
        <p:grpSpPr>
          <a:xfrm>
            <a:off x="5598720" y="4378320"/>
            <a:ext cx="642240" cy="444960"/>
            <a:chOff x="5598720" y="4378320"/>
            <a:chExt cx="642240" cy="444960"/>
          </a:xfrm>
        </p:grpSpPr>
        <p:grpSp>
          <p:nvGrpSpPr>
            <p:cNvPr id="1834" name="Google Shape;1598;p49"/>
            <p:cNvGrpSpPr/>
            <p:nvPr/>
          </p:nvGrpSpPr>
          <p:grpSpPr>
            <a:xfrm>
              <a:off x="5644440" y="4378320"/>
              <a:ext cx="596520" cy="138240"/>
              <a:chOff x="5644440" y="4378320"/>
              <a:chExt cx="596520" cy="138240"/>
            </a:xfrm>
          </p:grpSpPr>
          <p:sp>
            <p:nvSpPr>
              <p:cNvPr id="1835" name="Google Shape;1599;p49"/>
              <p:cNvSpPr/>
              <p:nvPr/>
            </p:nvSpPr>
            <p:spPr>
              <a:xfrm>
                <a:off x="5644440" y="4378320"/>
                <a:ext cx="596520" cy="138240"/>
              </a:xfrm>
              <a:custGeom>
                <a:avLst/>
                <a:gdLst/>
                <a:ahLst/>
                <a:rect l="l" t="t" r="r" b="b"/>
                <a:pathLst>
                  <a:path w="1658" h="384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6" name="Google Shape;1600;p49"/>
              <p:cNvSpPr/>
              <p:nvPr/>
            </p:nvSpPr>
            <p:spPr>
              <a:xfrm>
                <a:off x="5644440" y="4446360"/>
                <a:ext cx="69480" cy="70200"/>
              </a:xfrm>
              <a:custGeom>
                <a:avLst/>
                <a:gdLst/>
                <a:ahLst/>
                <a:rect l="l" t="t" r="r" b="b"/>
                <a:pathLst>
                  <a:path w="196" h="197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37" name="Google Shape;1601;p49"/>
            <p:cNvGrpSpPr/>
            <p:nvPr/>
          </p:nvGrpSpPr>
          <p:grpSpPr>
            <a:xfrm>
              <a:off x="5598720" y="4531680"/>
              <a:ext cx="596520" cy="138240"/>
              <a:chOff x="5598720" y="4531680"/>
              <a:chExt cx="596520" cy="138240"/>
            </a:xfrm>
          </p:grpSpPr>
          <p:sp>
            <p:nvSpPr>
              <p:cNvPr id="1838" name="Google Shape;1602;p49"/>
              <p:cNvSpPr/>
              <p:nvPr/>
            </p:nvSpPr>
            <p:spPr>
              <a:xfrm flipH="1">
                <a:off x="5598360" y="4531680"/>
                <a:ext cx="596520" cy="138240"/>
              </a:xfrm>
              <a:custGeom>
                <a:avLst/>
                <a:gdLst/>
                <a:ahLst/>
                <a:rect l="l" t="t" r="r" b="b"/>
                <a:pathLst>
                  <a:path w="1658" h="384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9" name="Google Shape;1603;p49"/>
              <p:cNvSpPr/>
              <p:nvPr/>
            </p:nvSpPr>
            <p:spPr>
              <a:xfrm flipH="1">
                <a:off x="6125040" y="4599720"/>
                <a:ext cx="69480" cy="70200"/>
              </a:xfrm>
              <a:custGeom>
                <a:avLst/>
                <a:gdLst/>
                <a:ahLst/>
                <a:rect l="l" t="t" r="r" b="b"/>
                <a:pathLst>
                  <a:path w="196" h="197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40" name="Google Shape;1604;p49"/>
            <p:cNvGrpSpPr/>
            <p:nvPr/>
          </p:nvGrpSpPr>
          <p:grpSpPr>
            <a:xfrm>
              <a:off x="5644440" y="4685040"/>
              <a:ext cx="596520" cy="138240"/>
              <a:chOff x="5644440" y="4685040"/>
              <a:chExt cx="596520" cy="138240"/>
            </a:xfrm>
          </p:grpSpPr>
          <p:sp>
            <p:nvSpPr>
              <p:cNvPr id="1841" name="Google Shape;1605;p49"/>
              <p:cNvSpPr/>
              <p:nvPr/>
            </p:nvSpPr>
            <p:spPr>
              <a:xfrm>
                <a:off x="5644440" y="4685040"/>
                <a:ext cx="596520" cy="138240"/>
              </a:xfrm>
              <a:custGeom>
                <a:avLst/>
                <a:gdLst/>
                <a:ahLst/>
                <a:rect l="l" t="t" r="r" b="b"/>
                <a:pathLst>
                  <a:path w="1658" h="384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2" name="Google Shape;1606;p49"/>
              <p:cNvSpPr/>
              <p:nvPr/>
            </p:nvSpPr>
            <p:spPr>
              <a:xfrm>
                <a:off x="5644440" y="4753080"/>
                <a:ext cx="69480" cy="70200"/>
              </a:xfrm>
              <a:custGeom>
                <a:avLst/>
                <a:gdLst/>
                <a:ahLst/>
                <a:rect l="l" t="t" r="r" b="b"/>
                <a:pathLst>
                  <a:path w="196" h="197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843" name="Google Shape;1607;p49"/>
          <p:cNvSpPr/>
          <p:nvPr/>
        </p:nvSpPr>
        <p:spPr>
          <a:xfrm>
            <a:off x="855360" y="249120"/>
            <a:ext cx="74322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Diagrams and infographics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844" name="Google Shape;1608;p49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39DC5EB-1C03-45AE-9B86-A0AB24F1EA47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613;p50"/>
          <p:cNvSpPr/>
          <p:nvPr/>
        </p:nvSpPr>
        <p:spPr>
          <a:xfrm>
            <a:off x="808200" y="838080"/>
            <a:ext cx="8031600" cy="10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You can also use any emoji as an icon!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And of course it resizes without losing quality.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How? Follow Google instructions https://twitter.com/googledocs/status/730087240156643328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846" name="Google Shape;1614;p50"/>
          <p:cNvSpPr/>
          <p:nvPr/>
        </p:nvSpPr>
        <p:spPr>
          <a:xfrm>
            <a:off x="808200" y="2314080"/>
            <a:ext cx="7326360" cy="192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✋👆👉👍👤👦👧👨👩👪💃🏃💑❤😂😉😋😒😭👶😸🐟🍒🍔💣📌📖🔨🎃🎈🎨🏈🏰🌏🔌🔑</a:t>
            </a:r>
            <a:r>
              <a:rPr b="0" lang="en" sz="2400" spc="-1" strike="noStrike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</a:rPr>
              <a:t> </a:t>
            </a:r>
            <a:r>
              <a:rPr b="0" lang="en" sz="2400" spc="-1" strike="noStrike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</a:rPr>
              <a:t>and many more...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47" name="Google Shape;1615;p50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87782A4-A88B-4D08-9314-D7DF9D9E2E46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8" name="Google Shape;1620;p51" descr=""/>
          <p:cNvPicPr/>
          <p:nvPr/>
        </p:nvPicPr>
        <p:blipFill>
          <a:blip r:embed="rId1"/>
          <a:stretch/>
        </p:blipFill>
        <p:spPr>
          <a:xfrm>
            <a:off x="3426480" y="1451160"/>
            <a:ext cx="2289960" cy="549360"/>
          </a:xfrm>
          <a:prstGeom prst="rect">
            <a:avLst/>
          </a:prstGeom>
          <a:ln w="0">
            <a:noFill/>
          </a:ln>
        </p:spPr>
      </p:pic>
      <p:sp>
        <p:nvSpPr>
          <p:cNvPr id="1849" name="Google Shape;1621;p51"/>
          <p:cNvSpPr/>
          <p:nvPr/>
        </p:nvSpPr>
        <p:spPr>
          <a:xfrm>
            <a:off x="1106280" y="2209680"/>
            <a:ext cx="69307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434343"/>
                </a:solidFill>
                <a:latin typeface="Montserrat"/>
                <a:ea typeface="Montserrat"/>
              </a:rPr>
              <a:t>Free templates for all your presentation needs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1850" name="Google Shape;1622;p51"/>
          <p:cNvGrpSpPr/>
          <p:nvPr/>
        </p:nvGrpSpPr>
        <p:grpSpPr>
          <a:xfrm>
            <a:off x="690480" y="3290040"/>
            <a:ext cx="7761960" cy="891360"/>
            <a:chOff x="690480" y="3290040"/>
            <a:chExt cx="7761960" cy="891360"/>
          </a:xfrm>
        </p:grpSpPr>
        <p:grpSp>
          <p:nvGrpSpPr>
            <p:cNvPr id="1851" name="Google Shape;1623;p51"/>
            <p:cNvGrpSpPr/>
            <p:nvPr/>
          </p:nvGrpSpPr>
          <p:grpSpPr>
            <a:xfrm>
              <a:off x="4735080" y="3290040"/>
              <a:ext cx="1694880" cy="891360"/>
              <a:chOff x="4735080" y="3290040"/>
              <a:chExt cx="1694880" cy="891360"/>
            </a:xfrm>
          </p:grpSpPr>
          <p:sp>
            <p:nvSpPr>
              <p:cNvPr id="1852" name="Google Shape;1624;p51"/>
              <p:cNvSpPr/>
              <p:nvPr/>
            </p:nvSpPr>
            <p:spPr>
              <a:xfrm>
                <a:off x="4735080" y="3545640"/>
                <a:ext cx="1694880" cy="63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Ready to use, professional and customizable</a:t>
                </a:r>
                <a:endParaRPr b="0" lang="en-GB" sz="1200" spc="-1" strike="noStrike">
                  <a:latin typeface="Arial"/>
                </a:endParaRPr>
              </a:p>
            </p:txBody>
          </p:sp>
          <p:sp>
            <p:nvSpPr>
              <p:cNvPr id="1853" name="Google Shape;1625;p51"/>
              <p:cNvSpPr/>
              <p:nvPr/>
            </p:nvSpPr>
            <p:spPr>
              <a:xfrm>
                <a:off x="5492880" y="3290040"/>
                <a:ext cx="179640" cy="180000"/>
              </a:xfrm>
              <a:custGeom>
                <a:avLst/>
                <a:gdLst/>
                <a:ahLst/>
                <a:rect l="l" t="t" r="r" b="b"/>
                <a:pathLst>
                  <a:path w="5929" h="5947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54" name="Google Shape;1626;p51"/>
            <p:cNvGrpSpPr/>
            <p:nvPr/>
          </p:nvGrpSpPr>
          <p:grpSpPr>
            <a:xfrm>
              <a:off x="2712960" y="3290400"/>
              <a:ext cx="1694880" cy="891000"/>
              <a:chOff x="2712960" y="3290400"/>
              <a:chExt cx="1694880" cy="891000"/>
            </a:xfrm>
          </p:grpSpPr>
          <p:sp>
            <p:nvSpPr>
              <p:cNvPr id="1855" name="Google Shape;1627;p51"/>
              <p:cNvSpPr/>
              <p:nvPr/>
            </p:nvSpPr>
            <p:spPr>
              <a:xfrm>
                <a:off x="2712960" y="3545640"/>
                <a:ext cx="1694880" cy="63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100% free for personal or commercial use</a:t>
                </a:r>
                <a:endParaRPr b="0" lang="en-GB" sz="1200" spc="-1" strike="noStrike">
                  <a:latin typeface="Arial"/>
                </a:endParaRPr>
              </a:p>
            </p:txBody>
          </p:sp>
          <p:sp>
            <p:nvSpPr>
              <p:cNvPr id="1856" name="Google Shape;1628;p51"/>
              <p:cNvSpPr/>
              <p:nvPr/>
            </p:nvSpPr>
            <p:spPr>
              <a:xfrm>
                <a:off x="3459240" y="3290400"/>
                <a:ext cx="202320" cy="179640"/>
              </a:xfrm>
              <a:custGeom>
                <a:avLst/>
                <a:gdLst/>
                <a:ahLst/>
                <a:rect l="l" t="t" r="r" b="b"/>
                <a:pathLst>
                  <a:path w="6674" h="5928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57" name="Google Shape;1629;p51"/>
            <p:cNvGrpSpPr/>
            <p:nvPr/>
          </p:nvGrpSpPr>
          <p:grpSpPr>
            <a:xfrm>
              <a:off x="6757560" y="3290040"/>
              <a:ext cx="1694880" cy="891360"/>
              <a:chOff x="6757560" y="3290040"/>
              <a:chExt cx="1694880" cy="891360"/>
            </a:xfrm>
          </p:grpSpPr>
          <p:sp>
            <p:nvSpPr>
              <p:cNvPr id="1858" name="Google Shape;1630;p51"/>
              <p:cNvSpPr/>
              <p:nvPr/>
            </p:nvSpPr>
            <p:spPr>
              <a:xfrm>
                <a:off x="6757560" y="3545640"/>
                <a:ext cx="1694880" cy="63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Blow your audience away with attractive visuals</a:t>
                </a:r>
                <a:endParaRPr b="0" lang="en-GB" sz="1200" spc="-1" strike="noStrike">
                  <a:latin typeface="Arial"/>
                </a:endParaRPr>
              </a:p>
            </p:txBody>
          </p:sp>
          <p:sp>
            <p:nvSpPr>
              <p:cNvPr id="1859" name="Google Shape;1631;p51"/>
              <p:cNvSpPr/>
              <p:nvPr/>
            </p:nvSpPr>
            <p:spPr>
              <a:xfrm>
                <a:off x="7515000" y="3290040"/>
                <a:ext cx="179640" cy="180000"/>
              </a:xfrm>
              <a:custGeom>
                <a:avLst/>
                <a:gdLst/>
                <a:ahLst/>
                <a:rect l="l" t="t" r="r" b="b"/>
                <a:pathLst>
                  <a:path w="5929" h="5947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60" name="Google Shape;1632;p51"/>
            <p:cNvGrpSpPr/>
            <p:nvPr/>
          </p:nvGrpSpPr>
          <p:grpSpPr>
            <a:xfrm>
              <a:off x="690480" y="3290400"/>
              <a:ext cx="1694880" cy="891000"/>
              <a:chOff x="690480" y="3290400"/>
              <a:chExt cx="1694880" cy="891000"/>
            </a:xfrm>
          </p:grpSpPr>
          <p:sp>
            <p:nvSpPr>
              <p:cNvPr id="1861" name="Google Shape;1633;p51"/>
              <p:cNvSpPr/>
              <p:nvPr/>
            </p:nvSpPr>
            <p:spPr>
              <a:xfrm>
                <a:off x="690480" y="3545640"/>
                <a:ext cx="1694880" cy="63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For PowerPoint and Google Slides</a:t>
                </a:r>
                <a:endParaRPr b="0" lang="en-GB" sz="1200" spc="-1" strike="noStrike">
                  <a:latin typeface="Arial"/>
                </a:endParaRPr>
              </a:p>
            </p:txBody>
          </p:sp>
          <p:sp>
            <p:nvSpPr>
              <p:cNvPr id="1862" name="Google Shape;1634;p51"/>
              <p:cNvSpPr/>
              <p:nvPr/>
            </p:nvSpPr>
            <p:spPr>
              <a:xfrm>
                <a:off x="1425240" y="3290400"/>
                <a:ext cx="225720" cy="179640"/>
              </a:xfrm>
              <a:custGeom>
                <a:avLst/>
                <a:gdLst/>
                <a:ahLst/>
                <a:rect l="l" t="t" r="r" b="b"/>
                <a:pathLst>
                  <a:path w="7439" h="592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287;p31_2"/>
          <p:cNvSpPr/>
          <p:nvPr/>
        </p:nvSpPr>
        <p:spPr>
          <a:xfrm>
            <a:off x="786240" y="92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Results – Comaprative table – Binary dataset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44" name="Google Shape;338;p31_2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07CFD71-D467-4F76-A18C-D591561BBADD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graphicFrame>
        <p:nvGraphicFramePr>
          <p:cNvPr id="445" name=""/>
          <p:cNvGraphicFramePr/>
          <p:nvPr/>
        </p:nvGraphicFramePr>
        <p:xfrm>
          <a:off x="979200" y="1065600"/>
          <a:ext cx="7249680" cy="3277440"/>
        </p:xfrm>
        <a:graphic>
          <a:graphicData uri="http://schemas.openxmlformats.org/drawingml/2006/table">
            <a:tbl>
              <a:tblPr/>
              <a:tblGrid>
                <a:gridCol w="1542240"/>
                <a:gridCol w="1843200"/>
                <a:gridCol w="1287720"/>
                <a:gridCol w="1287360"/>
                <a:gridCol w="1289520"/>
              </a:tblGrid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Model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ACC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RMSE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MAE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KNN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95.83%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0.0417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0.0417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0.8329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ANN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highlight>
                            <a:srgbClr val="a2dafd"/>
                          </a:highlight>
                          <a:latin typeface="Arial"/>
                        </a:rPr>
                        <a:t>96.42%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0.0358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0.0358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0.8568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 SVM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89.66%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0.1034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0.1034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0.5863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RBF SVM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95.43%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0.0457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0.0457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0.8170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GP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highlight>
                            <a:srgbClr val="a2dafd"/>
                          </a:highlight>
                          <a:latin typeface="Arial"/>
                        </a:rPr>
                        <a:t>97.61%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0.0239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0.0239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0.9045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DT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95.43%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0.0457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0.0457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0.8170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00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RF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95.23%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0.0477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0.0477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0.8091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287;p31_3"/>
          <p:cNvSpPr/>
          <p:nvPr/>
        </p:nvSpPr>
        <p:spPr>
          <a:xfrm>
            <a:off x="786240" y="92160"/>
            <a:ext cx="757080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Results – Comaprative table – Decomposed dataset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47" name="Google Shape;338;p31_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24B3134-7240-4BDB-B466-93428E74AA60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1300" spc="-1" strike="noStrike">
              <a:latin typeface="Arial"/>
            </a:endParaRPr>
          </a:p>
        </p:txBody>
      </p:sp>
      <p:graphicFrame>
        <p:nvGraphicFramePr>
          <p:cNvPr id="448" name=""/>
          <p:cNvGraphicFramePr/>
          <p:nvPr/>
        </p:nvGraphicFramePr>
        <p:xfrm>
          <a:off x="973800" y="1086120"/>
          <a:ext cx="7249680" cy="3277440"/>
        </p:xfrm>
        <a:graphic>
          <a:graphicData uri="http://schemas.openxmlformats.org/drawingml/2006/table">
            <a:tbl>
              <a:tblPr/>
              <a:tblGrid>
                <a:gridCol w="1542240"/>
                <a:gridCol w="1843200"/>
                <a:gridCol w="1287720"/>
                <a:gridCol w="1287360"/>
                <a:gridCol w="1289520"/>
              </a:tblGrid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Model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ACC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RMSE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MAE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KNN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93.64%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0.3201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0.1252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0.8518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ANN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highlight>
                            <a:srgbClr val="a2dafd"/>
                          </a:highlight>
                          <a:latin typeface="Arial"/>
                        </a:rPr>
                        <a:t>95.63%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0.3797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0.1173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0.8242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 SVM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84.29%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1.3698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0.4314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0.3657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RBF SVM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94.23%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0.4215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0.1392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0.8048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GP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highlight>
                            <a:srgbClr val="a2dafd"/>
                          </a:highlight>
                          <a:latin typeface="Arial"/>
                        </a:rPr>
                        <a:t>96.62%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0.3101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0.0954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0.8564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DT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93.64%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0.3380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0.1312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0.8435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00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RF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88.87%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0.6064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0.2286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0.7192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19599;p48"/>
          <p:cNvSpPr/>
          <p:nvPr/>
        </p:nvSpPr>
        <p:spPr>
          <a:xfrm>
            <a:off x="0" y="2273400"/>
            <a:ext cx="914328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0091ea"/>
                </a:solidFill>
                <a:latin typeface="Kaushan Script"/>
                <a:ea typeface="Kaushan Script"/>
              </a:rPr>
              <a:t>Thank you for your attention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171;p23_7"/>
          <p:cNvSpPr/>
          <p:nvPr/>
        </p:nvSpPr>
        <p:spPr>
          <a:xfrm>
            <a:off x="8404920" y="463608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63424A6-62FC-4338-B86E-83945B4FDEB4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Application>LibreOffice/7.1.5.2$Windows_X86_64 LibreOffice_project/85f04e9f809797b8199d13c421bd8a2b025d52b5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2022-06-21T21:01:52Z</dcterms:modified>
  <cp:revision>33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